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88" r:id="rId6"/>
    <p:sldId id="269" r:id="rId7"/>
    <p:sldId id="394" r:id="rId8"/>
    <p:sldId id="395" r:id="rId9"/>
    <p:sldId id="396" r:id="rId10"/>
    <p:sldId id="397" r:id="rId11"/>
    <p:sldId id="398" r:id="rId12"/>
    <p:sldId id="399" r:id="rId13"/>
    <p:sldId id="400" r:id="rId14"/>
    <p:sldId id="401" r:id="rId15"/>
    <p:sldId id="403" r:id="rId16"/>
    <p:sldId id="402" r:id="rId17"/>
    <p:sldId id="407" r:id="rId18"/>
    <p:sldId id="405" r:id="rId19"/>
    <p:sldId id="406" r:id="rId20"/>
    <p:sldId id="404" r:id="rId21"/>
    <p:sldId id="408" r:id="rId22"/>
    <p:sldId id="409" r:id="rId23"/>
    <p:sldId id="410" r:id="rId24"/>
    <p:sldId id="411" r:id="rId25"/>
    <p:sldId id="412" r:id="rId26"/>
    <p:sldId id="414" r:id="rId27"/>
    <p:sldId id="420" r:id="rId28"/>
    <p:sldId id="416" r:id="rId29"/>
    <p:sldId id="421" r:id="rId30"/>
    <p:sldId id="423" r:id="rId31"/>
    <p:sldId id="422" r:id="rId32"/>
    <p:sldId id="424" r:id="rId33"/>
    <p:sldId id="425" r:id="rId34"/>
    <p:sldId id="417" r:id="rId35"/>
    <p:sldId id="418" r:id="rId36"/>
    <p:sldId id="426" r:id="rId37"/>
    <p:sldId id="427" r:id="rId38"/>
    <p:sldId id="428" r:id="rId39"/>
    <p:sldId id="354" r:id="rId40"/>
    <p:sldId id="429" r:id="rId4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E9E6DF"/>
    <a:srgbClr val="DADEE2"/>
    <a:srgbClr val="C2CAD5"/>
    <a:srgbClr val="EFEFE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2F8DD-C6B7-44AB-BEE8-797FEA457195}" v="9" dt="2024-05-14T23:07:07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C24DE74A-CA61-4FE8-886B-ABBF37D0A982}"/>
    <pc:docChg chg="undo redo custSel addSld delSld modSld sldOrd">
      <pc:chgData name="Raul Matsushita" userId="de7c31d34ed27a9c" providerId="LiveId" clId="{C24DE74A-CA61-4FE8-886B-ABBF37D0A982}" dt="2024-05-08T20:20:48.503" v="3748" actId="1076"/>
      <pc:docMkLst>
        <pc:docMk/>
      </pc:docMkLst>
      <pc:sldChg chg="modSp mod">
        <pc:chgData name="Raul Matsushita" userId="de7c31d34ed27a9c" providerId="LiveId" clId="{C24DE74A-CA61-4FE8-886B-ABBF37D0A982}" dt="2024-05-08T14:37:09.941" v="3744" actId="20577"/>
        <pc:sldMkLst>
          <pc:docMk/>
          <pc:sldMk cId="2586058810" sldId="256"/>
        </pc:sldMkLst>
        <pc:spChg chg="mod">
          <ac:chgData name="Raul Matsushita" userId="de7c31d34ed27a9c" providerId="LiveId" clId="{C24DE74A-CA61-4FE8-886B-ABBF37D0A982}" dt="2024-05-08T14:37:09.941" v="3744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24DE74A-CA61-4FE8-886B-ABBF37D0A982}" dt="2024-05-08T10:39:37.526" v="49" actId="2696"/>
        <pc:sldMkLst>
          <pc:docMk/>
          <pc:sldMk cId="2862011183" sldId="268"/>
        </pc:sldMkLst>
      </pc:sldChg>
      <pc:sldChg chg="addSp delSp modSp mod">
        <pc:chgData name="Raul Matsushita" userId="de7c31d34ed27a9c" providerId="LiveId" clId="{C24DE74A-CA61-4FE8-886B-ABBF37D0A982}" dt="2024-05-08T13:20:14.932" v="1922" actId="1076"/>
        <pc:sldMkLst>
          <pc:docMk/>
          <pc:sldMk cId="3012727841" sldId="269"/>
        </pc:sldMkLst>
        <pc:spChg chg="mod">
          <ac:chgData name="Raul Matsushita" userId="de7c31d34ed27a9c" providerId="LiveId" clId="{C24DE74A-CA61-4FE8-886B-ABBF37D0A982}" dt="2024-05-08T10:41:00.654" v="144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C24DE74A-CA61-4FE8-886B-ABBF37D0A982}" dt="2024-05-08T10:42:19.972" v="153" actId="478"/>
          <ac:spMkLst>
            <pc:docMk/>
            <pc:sldMk cId="3012727841" sldId="269"/>
            <ac:spMk id="7" creationId="{ABEB9F27-40EF-F631-9E58-1362F4FDB66E}"/>
          </ac:spMkLst>
        </pc:spChg>
        <pc:picChg chg="add mod">
          <ac:chgData name="Raul Matsushita" userId="de7c31d34ed27a9c" providerId="LiveId" clId="{C24DE74A-CA61-4FE8-886B-ABBF37D0A982}" dt="2024-05-08T13:20:14.932" v="1922" actId="1076"/>
          <ac:picMkLst>
            <pc:docMk/>
            <pc:sldMk cId="3012727841" sldId="269"/>
            <ac:picMk id="9" creationId="{F657ED6E-9F8F-56DC-A232-EA3AF7A7BCE2}"/>
          </ac:picMkLst>
        </pc:picChg>
        <pc:picChg chg="mod ord">
          <ac:chgData name="Raul Matsushita" userId="de7c31d34ed27a9c" providerId="LiveId" clId="{C24DE74A-CA61-4FE8-886B-ABBF37D0A982}" dt="2024-05-08T10:54:08.071" v="16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209635691" sldId="27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3182307395" sldId="27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054018855" sldId="27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146910257" sldId="27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625089859" sldId="28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71915177" sldId="28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30256739" sldId="28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12095792" sldId="28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C24DE74A-CA61-4FE8-886B-ABBF37D0A982}" dt="2024-05-08T10:39:12.943" v="48" actId="20577"/>
        <pc:sldMkLst>
          <pc:docMk/>
          <pc:sldMk cId="1910733529" sldId="288"/>
        </pc:sldMkLst>
        <pc:spChg chg="mod">
          <ac:chgData name="Raul Matsushita" userId="de7c31d34ed27a9c" providerId="LiveId" clId="{C24DE74A-CA61-4FE8-886B-ABBF37D0A982}" dt="2024-05-08T10:38:07.673" v="8" actId="20577"/>
          <ac:spMkLst>
            <pc:docMk/>
            <pc:sldMk cId="1910733529" sldId="288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0:39:12.943" v="48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C24DE74A-CA61-4FE8-886B-ABBF37D0A982}" dt="2024-05-08T12:34:31.007" v="1349"/>
        <pc:sldMkLst>
          <pc:docMk/>
          <pc:sldMk cId="3224931540" sldId="289"/>
        </pc:sldMkLst>
        <pc:spChg chg="mod">
          <ac:chgData name="Raul Matsushita" userId="de7c31d34ed27a9c" providerId="LiveId" clId="{C24DE74A-CA61-4FE8-886B-ABBF37D0A982}" dt="2024-05-08T12:34:31.007" v="1349"/>
          <ac:spMkLst>
            <pc:docMk/>
            <pc:sldMk cId="3224931540" sldId="289"/>
            <ac:spMk id="2" creationId="{100B5D20-815D-D098-A5AD-681238943775}"/>
          </ac:spMkLst>
        </pc:spChg>
        <pc:spChg chg="del">
          <ac:chgData name="Raul Matsushita" userId="de7c31d34ed27a9c" providerId="LiveId" clId="{C24DE74A-CA61-4FE8-886B-ABBF37D0A982}" dt="2024-05-08T12:34:22.804" v="1348" actId="478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C24DE74A-CA61-4FE8-886B-ABBF37D0A982}" dt="2024-05-08T12:34:19.930" v="1347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1:04:58.730" v="178" actId="2696"/>
        <pc:sldMkLst>
          <pc:docMk/>
          <pc:sldMk cId="4117128426" sldId="29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72051154" sldId="29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99735504" sldId="29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670328455" sldId="29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08310342" sldId="29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82410623" sldId="29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633850792" sldId="29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82906228" sldId="29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07815732" sldId="29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868548" sldId="30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11060100" sldId="30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326912077" sldId="30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238208665" sldId="30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78727320" sldId="30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024992346" sldId="30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523594889" sldId="30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418701950" sldId="30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69973615" sldId="30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877531957" sldId="30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7696709" sldId="31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796248348" sldId="31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486353865" sldId="31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271538871" sldId="313"/>
        </pc:sldMkLst>
      </pc:sldChg>
      <pc:sldChg chg="delSp modSp add mod">
        <pc:chgData name="Raul Matsushita" userId="de7c31d34ed27a9c" providerId="LiveId" clId="{C24DE74A-CA61-4FE8-886B-ABBF37D0A982}" dt="2024-05-08T10:58:56.634" v="171" actId="1076"/>
        <pc:sldMkLst>
          <pc:docMk/>
          <pc:sldMk cId="3344138302" sldId="314"/>
        </pc:sldMkLst>
        <pc:picChg chg="mod">
          <ac:chgData name="Raul Matsushita" userId="de7c31d34ed27a9c" providerId="LiveId" clId="{C24DE74A-CA61-4FE8-886B-ABBF37D0A982}" dt="2024-05-08T10:58:56.634" v="171" actId="1076"/>
          <ac:picMkLst>
            <pc:docMk/>
            <pc:sldMk cId="3344138302" sldId="31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0:58:23.495" v="167" actId="478"/>
          <ac:picMkLst>
            <pc:docMk/>
            <pc:sldMk cId="3344138302" sldId="314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C24DE74A-CA61-4FE8-886B-ABBF37D0A982}" dt="2024-05-08T12:41:38.704" v="1373" actId="20577"/>
        <pc:sldMkLst>
          <pc:docMk/>
          <pc:sldMk cId="1224025517" sldId="315"/>
        </pc:sldMkLst>
        <pc:spChg chg="add mod">
          <ac:chgData name="Raul Matsushita" userId="de7c31d34ed27a9c" providerId="LiveId" clId="{C24DE74A-CA61-4FE8-886B-ABBF37D0A982}" dt="2024-05-08T12:41:38.704" v="1373" actId="20577"/>
          <ac:spMkLst>
            <pc:docMk/>
            <pc:sldMk cId="1224025517" sldId="315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1:11:51.360" v="332" actId="14826"/>
          <ac:picMkLst>
            <pc:docMk/>
            <pc:sldMk cId="1224025517" sldId="31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C24DE74A-CA61-4FE8-886B-ABBF37D0A982}" dt="2024-05-08T11:14:04.667" v="338" actId="1076"/>
        <pc:sldMkLst>
          <pc:docMk/>
          <pc:sldMk cId="1112231210" sldId="316"/>
        </pc:sldMkLst>
        <pc:picChg chg="mod">
          <ac:chgData name="Raul Matsushita" userId="de7c31d34ed27a9c" providerId="LiveId" clId="{C24DE74A-CA61-4FE8-886B-ABBF37D0A982}" dt="2024-05-08T11:14:04.667" v="338" actId="1076"/>
          <ac:picMkLst>
            <pc:docMk/>
            <pc:sldMk cId="1112231210" sldId="3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C24DE74A-CA61-4FE8-886B-ABBF37D0A982}" dt="2024-05-08T11:22:29.823" v="694" actId="20577"/>
        <pc:sldMkLst>
          <pc:docMk/>
          <pc:sldMk cId="3434880417" sldId="317"/>
        </pc:sldMkLst>
        <pc:spChg chg="mod">
          <ac:chgData name="Raul Matsushita" userId="de7c31d34ed27a9c" providerId="LiveId" clId="{C24DE74A-CA61-4FE8-886B-ABBF37D0A982}" dt="2024-05-08T11:06:56.640" v="207"/>
          <ac:spMkLst>
            <pc:docMk/>
            <pc:sldMk cId="3434880417" sldId="317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1:22:29.823" v="694" actId="20577"/>
          <ac:spMkLst>
            <pc:docMk/>
            <pc:sldMk cId="3434880417" sldId="317"/>
            <ac:spMk id="7" creationId="{4ED62E8B-AEF4-C762-2125-5F27DBA6341F}"/>
          </ac:spMkLst>
        </pc:spChg>
      </pc:sldChg>
      <pc:sldChg chg="add">
        <pc:chgData name="Raul Matsushita" userId="de7c31d34ed27a9c" providerId="LiveId" clId="{C24DE74A-CA61-4FE8-886B-ABBF37D0A982}" dt="2024-05-08T11:22:24.681" v="692" actId="2890"/>
        <pc:sldMkLst>
          <pc:docMk/>
          <pc:sldMk cId="3711467441" sldId="318"/>
        </pc:sldMkLst>
      </pc:sldChg>
      <pc:sldChg chg="modSp add mod">
        <pc:chgData name="Raul Matsushita" userId="de7c31d34ed27a9c" providerId="LiveId" clId="{C24DE74A-CA61-4FE8-886B-ABBF37D0A982}" dt="2024-05-08T11:32:09.078" v="1053" actId="20577"/>
        <pc:sldMkLst>
          <pc:docMk/>
          <pc:sldMk cId="2026976964" sldId="319"/>
        </pc:sldMkLst>
        <pc:spChg chg="mod">
          <ac:chgData name="Raul Matsushita" userId="de7c31d34ed27a9c" providerId="LiveId" clId="{C24DE74A-CA61-4FE8-886B-ABBF37D0A982}" dt="2024-05-08T11:32:09.078" v="1053" actId="20577"/>
          <ac:spMkLst>
            <pc:docMk/>
            <pc:sldMk cId="2026976964" sldId="319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1:35:16.671" v="1131" actId="20577"/>
        <pc:sldMkLst>
          <pc:docMk/>
          <pc:sldMk cId="1320712178" sldId="320"/>
        </pc:sldMkLst>
        <pc:spChg chg="mod">
          <ac:chgData name="Raul Matsushita" userId="de7c31d34ed27a9c" providerId="LiveId" clId="{C24DE74A-CA61-4FE8-886B-ABBF37D0A982}" dt="2024-05-08T11:35:16.671" v="1131" actId="20577"/>
          <ac:spMkLst>
            <pc:docMk/>
            <pc:sldMk cId="1320712178" sldId="320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2:23:37.215" v="1246" actId="20577"/>
        <pc:sldMkLst>
          <pc:docMk/>
          <pc:sldMk cId="1154103525" sldId="321"/>
        </pc:sldMkLst>
        <pc:spChg chg="mod">
          <ac:chgData name="Raul Matsushita" userId="de7c31d34ed27a9c" providerId="LiveId" clId="{C24DE74A-CA61-4FE8-886B-ABBF37D0A982}" dt="2024-05-08T12:23:37.215" v="1246" actId="20577"/>
          <ac:spMkLst>
            <pc:docMk/>
            <pc:sldMk cId="1154103525" sldId="321"/>
            <ac:spMk id="7" creationId="{4ED62E8B-AEF4-C762-2125-5F27DBA6341F}"/>
          </ac:spMkLst>
        </pc:spChg>
      </pc:sldChg>
      <pc:sldChg chg="addSp delSp modSp add mod">
        <pc:chgData name="Raul Matsushita" userId="de7c31d34ed27a9c" providerId="LiveId" clId="{C24DE74A-CA61-4FE8-886B-ABBF37D0A982}" dt="2024-05-08T12:32:52.327" v="1345" actId="478"/>
        <pc:sldMkLst>
          <pc:docMk/>
          <pc:sldMk cId="769191620" sldId="322"/>
        </pc:sldMkLst>
        <pc:spChg chg="mod">
          <ac:chgData name="Raul Matsushita" userId="de7c31d34ed27a9c" providerId="LiveId" clId="{C24DE74A-CA61-4FE8-886B-ABBF37D0A982}" dt="2024-05-08T12:25:09.931" v="1339" actId="20577"/>
          <ac:spMkLst>
            <pc:docMk/>
            <pc:sldMk cId="769191620" sldId="322"/>
            <ac:spMk id="7" creationId="{4ED62E8B-AEF4-C762-2125-5F27DBA6341F}"/>
          </ac:spMkLst>
        </pc:spChg>
        <pc:picChg chg="add del mod">
          <ac:chgData name="Raul Matsushita" userId="de7c31d34ed27a9c" providerId="LiveId" clId="{C24DE74A-CA61-4FE8-886B-ABBF37D0A982}" dt="2024-05-08T12:32:52.327" v="1345" actId="478"/>
          <ac:picMkLst>
            <pc:docMk/>
            <pc:sldMk cId="769191620" sldId="322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2:39:29.543" v="1356" actId="14826"/>
        <pc:sldMkLst>
          <pc:docMk/>
          <pc:sldMk cId="882357471" sldId="323"/>
        </pc:sldMkLst>
        <pc:picChg chg="mod">
          <ac:chgData name="Raul Matsushita" userId="de7c31d34ed27a9c" providerId="LiveId" clId="{C24DE74A-CA61-4FE8-886B-ABBF37D0A982}" dt="2024-05-08T12:39:29.543" v="1356" actId="14826"/>
          <ac:picMkLst>
            <pc:docMk/>
            <pc:sldMk cId="882357471" sldId="323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2:40:08.402" v="1359" actId="14826"/>
        <pc:sldMkLst>
          <pc:docMk/>
          <pc:sldMk cId="4062148445" sldId="324"/>
        </pc:sldMkLst>
        <pc:spChg chg="del">
          <ac:chgData name="Raul Matsushita" userId="de7c31d34ed27a9c" providerId="LiveId" clId="{C24DE74A-CA61-4FE8-886B-ABBF37D0A982}" dt="2024-05-08T12:35:15.483" v="1354" actId="478"/>
          <ac:spMkLst>
            <pc:docMk/>
            <pc:sldMk cId="4062148445" sldId="324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2:40:08.402" v="1359" actId="14826"/>
          <ac:picMkLst>
            <pc:docMk/>
            <pc:sldMk cId="4062148445" sldId="324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C24DE74A-CA61-4FE8-886B-ABBF37D0A982}" dt="2024-05-08T12:44:01.216" v="1557" actId="478"/>
        <pc:sldMkLst>
          <pc:docMk/>
          <pc:sldMk cId="2801046938" sldId="325"/>
        </pc:sldMkLst>
        <pc:spChg chg="add mod">
          <ac:chgData name="Raul Matsushita" userId="de7c31d34ed27a9c" providerId="LiveId" clId="{C24DE74A-CA61-4FE8-886B-ABBF37D0A982}" dt="2024-05-08T12:43:31.151" v="1554" actId="1076"/>
          <ac:spMkLst>
            <pc:docMk/>
            <pc:sldMk cId="2801046938" sldId="325"/>
            <ac:spMk id="7" creationId="{570263CF-F072-AFEB-121F-4D17238261BB}"/>
          </ac:spMkLst>
        </pc:spChg>
        <pc:spChg chg="add del mod">
          <ac:chgData name="Raul Matsushita" userId="de7c31d34ed27a9c" providerId="LiveId" clId="{C24DE74A-CA61-4FE8-886B-ABBF37D0A982}" dt="2024-05-08T12:44:01.216" v="1557" actId="478"/>
          <ac:spMkLst>
            <pc:docMk/>
            <pc:sldMk cId="2801046938" sldId="325"/>
            <ac:spMk id="8" creationId="{CBE14D0F-4826-E0D2-266F-5305BC5675EC}"/>
          </ac:spMkLst>
        </pc:spChg>
      </pc:sldChg>
      <pc:sldChg chg="addSp modSp add mod">
        <pc:chgData name="Raul Matsushita" userId="de7c31d34ed27a9c" providerId="LiveId" clId="{C24DE74A-CA61-4FE8-886B-ABBF37D0A982}" dt="2024-05-08T12:53:54.086" v="1565" actId="1076"/>
        <pc:sldMkLst>
          <pc:docMk/>
          <pc:sldMk cId="1941126797" sldId="326"/>
        </pc:sldMkLst>
        <pc:picChg chg="add mod">
          <ac:chgData name="Raul Matsushita" userId="de7c31d34ed27a9c" providerId="LiveId" clId="{C24DE74A-CA61-4FE8-886B-ABBF37D0A982}" dt="2024-05-08T12:53:54.086" v="1565" actId="1076"/>
          <ac:picMkLst>
            <pc:docMk/>
            <pc:sldMk cId="1941126797" sldId="326"/>
            <ac:picMk id="10" creationId="{3A496A55-BA47-5F56-FD74-F33AAEE4E866}"/>
          </ac:picMkLst>
        </pc:picChg>
      </pc:sldChg>
      <pc:sldChg chg="modSp add mod ord">
        <pc:chgData name="Raul Matsushita" userId="de7c31d34ed27a9c" providerId="LiveId" clId="{C24DE74A-CA61-4FE8-886B-ABBF37D0A982}" dt="2024-05-08T14:19:12.807" v="2573" actId="20577"/>
        <pc:sldMkLst>
          <pc:docMk/>
          <pc:sldMk cId="3364070582" sldId="327"/>
        </pc:sldMkLst>
        <pc:spChg chg="mod">
          <ac:chgData name="Raul Matsushita" userId="de7c31d34ed27a9c" providerId="LiveId" clId="{C24DE74A-CA61-4FE8-886B-ABBF37D0A982}" dt="2024-05-08T14:19:12.807" v="2573" actId="20577"/>
          <ac:spMkLst>
            <pc:docMk/>
            <pc:sldMk cId="3364070582" sldId="327"/>
            <ac:spMk id="7" creationId="{4ED62E8B-AEF4-C762-2125-5F27DBA6341F}"/>
          </ac:spMkLst>
        </pc:spChg>
        <pc:picChg chg="mod">
          <ac:chgData name="Raul Matsushita" userId="de7c31d34ed27a9c" providerId="LiveId" clId="{C24DE74A-CA61-4FE8-886B-ABBF37D0A982}" dt="2024-05-08T14:19:09.169" v="2564" actId="1076"/>
          <ac:picMkLst>
            <pc:docMk/>
            <pc:sldMk cId="3364070582" sldId="327"/>
            <ac:picMk id="9" creationId="{DD364DA0-D7CA-E035-2BB5-2D4C1302AA2F}"/>
          </ac:picMkLst>
        </pc:picChg>
      </pc:sldChg>
      <pc:sldChg chg="modSp add mod ord">
        <pc:chgData name="Raul Matsushita" userId="de7c31d34ed27a9c" providerId="LiveId" clId="{C24DE74A-CA61-4FE8-886B-ABBF37D0A982}" dt="2024-05-08T12:59:50.057" v="1575" actId="14826"/>
        <pc:sldMkLst>
          <pc:docMk/>
          <pc:sldMk cId="341795129" sldId="328"/>
        </pc:sldMkLst>
        <pc:picChg chg="mod">
          <ac:chgData name="Raul Matsushita" userId="de7c31d34ed27a9c" providerId="LiveId" clId="{C24DE74A-CA61-4FE8-886B-ABBF37D0A982}" dt="2024-05-08T12:59:50.057" v="1575" actId="14826"/>
          <ac:picMkLst>
            <pc:docMk/>
            <pc:sldMk cId="341795129" sldId="328"/>
            <ac:picMk id="9" creationId="{F657ED6E-9F8F-56DC-A232-EA3AF7A7BCE2}"/>
          </ac:picMkLst>
        </pc:picChg>
      </pc:sldChg>
      <pc:sldChg chg="addSp add del mod">
        <pc:chgData name="Raul Matsushita" userId="de7c31d34ed27a9c" providerId="LiveId" clId="{C24DE74A-CA61-4FE8-886B-ABBF37D0A982}" dt="2024-05-08T13:01:48.813" v="1582" actId="2696"/>
        <pc:sldMkLst>
          <pc:docMk/>
          <pc:sldMk cId="66730005" sldId="329"/>
        </pc:sldMkLst>
        <pc:picChg chg="add">
          <ac:chgData name="Raul Matsushita" userId="de7c31d34ed27a9c" providerId="LiveId" clId="{C24DE74A-CA61-4FE8-886B-ABBF37D0A982}" dt="2024-05-08T13:01:14.984" v="1577" actId="22"/>
          <ac:picMkLst>
            <pc:docMk/>
            <pc:sldMk cId="66730005" sldId="329"/>
            <ac:picMk id="8" creationId="{B47A0035-4C8F-2721-0D5B-8AB6506DB39E}"/>
          </ac:picMkLst>
        </pc:picChg>
      </pc:sldChg>
      <pc:sldChg chg="modSp add mod ord">
        <pc:chgData name="Raul Matsushita" userId="de7c31d34ed27a9c" providerId="LiveId" clId="{C24DE74A-CA61-4FE8-886B-ABBF37D0A982}" dt="2024-05-08T13:02:52.406" v="1640" actId="20577"/>
        <pc:sldMkLst>
          <pc:docMk/>
          <pc:sldMk cId="3648940576" sldId="330"/>
        </pc:sldMkLst>
        <pc:spChg chg="mod">
          <ac:chgData name="Raul Matsushita" userId="de7c31d34ed27a9c" providerId="LiveId" clId="{C24DE74A-CA61-4FE8-886B-ABBF37D0A982}" dt="2024-05-08T13:02:52.406" v="1640" actId="20577"/>
          <ac:spMkLst>
            <pc:docMk/>
            <pc:sldMk cId="3648940576" sldId="330"/>
            <ac:spMk id="7" creationId="{570263CF-F072-AFEB-121F-4D17238261BB}"/>
          </ac:spMkLst>
        </pc:spChg>
        <pc:picChg chg="mod">
          <ac:chgData name="Raul Matsushita" userId="de7c31d34ed27a9c" providerId="LiveId" clId="{C24DE74A-CA61-4FE8-886B-ABBF37D0A982}" dt="2024-05-08T13:01:43.078" v="1581" actId="14826"/>
          <ac:picMkLst>
            <pc:docMk/>
            <pc:sldMk cId="3648940576" sldId="330"/>
            <ac:picMk id="9" creationId="{F657ED6E-9F8F-56DC-A232-EA3AF7A7BCE2}"/>
          </ac:picMkLst>
        </pc:picChg>
        <pc:picChg chg="mod">
          <ac:chgData name="Raul Matsushita" userId="de7c31d34ed27a9c" providerId="LiveId" clId="{C24DE74A-CA61-4FE8-886B-ABBF37D0A982}" dt="2024-05-08T13:01:59.141" v="1583" actId="14826"/>
          <ac:picMkLst>
            <pc:docMk/>
            <pc:sldMk cId="3648940576" sldId="330"/>
            <ac:picMk id="10" creationId="{3A496A55-BA47-5F56-FD74-F33AAEE4E866}"/>
          </ac:picMkLst>
        </pc:picChg>
      </pc:sldChg>
      <pc:sldChg chg="addSp modSp add mod">
        <pc:chgData name="Raul Matsushita" userId="de7c31d34ed27a9c" providerId="LiveId" clId="{C24DE74A-CA61-4FE8-886B-ABBF37D0A982}" dt="2024-05-08T13:10:05.584" v="1745" actId="1076"/>
        <pc:sldMkLst>
          <pc:docMk/>
          <pc:sldMk cId="2186775684" sldId="331"/>
        </pc:sldMkLst>
        <pc:spChg chg="mod">
          <ac:chgData name="Raul Matsushita" userId="de7c31d34ed27a9c" providerId="LiveId" clId="{C24DE74A-CA61-4FE8-886B-ABBF37D0A982}" dt="2024-05-08T13:07:07.757" v="1714" actId="20577"/>
          <ac:spMkLst>
            <pc:docMk/>
            <pc:sldMk cId="2186775684" sldId="331"/>
            <ac:spMk id="7" creationId="{570263CF-F072-AFEB-121F-4D17238261BB}"/>
          </ac:spMkLst>
        </pc:spChg>
        <pc:spChg chg="add mod">
          <ac:chgData name="Raul Matsushita" userId="de7c31d34ed27a9c" providerId="LiveId" clId="{C24DE74A-CA61-4FE8-886B-ABBF37D0A982}" dt="2024-05-08T13:10:05.584" v="1745" actId="1076"/>
          <ac:spMkLst>
            <pc:docMk/>
            <pc:sldMk cId="2186775684" sldId="331"/>
            <ac:spMk id="8" creationId="{A0DC3508-7020-871D-4B07-2DDE1416F249}"/>
          </ac:spMkLst>
        </pc:spChg>
        <pc:spChg chg="add mod">
          <ac:chgData name="Raul Matsushita" userId="de7c31d34ed27a9c" providerId="LiveId" clId="{C24DE74A-CA61-4FE8-886B-ABBF37D0A982}" dt="2024-05-08T13:08:09.639" v="1721" actId="1076"/>
          <ac:spMkLst>
            <pc:docMk/>
            <pc:sldMk cId="2186775684" sldId="331"/>
            <ac:spMk id="11" creationId="{853CAB4A-E29D-E289-059B-57B5616CD588}"/>
          </ac:spMkLst>
        </pc:spChg>
        <pc:cxnChg chg="add mod">
          <ac:chgData name="Raul Matsushita" userId="de7c31d34ed27a9c" providerId="LiveId" clId="{C24DE74A-CA61-4FE8-886B-ABBF37D0A982}" dt="2024-05-08T13:09:21.418" v="1732" actId="14100"/>
          <ac:cxnSpMkLst>
            <pc:docMk/>
            <pc:sldMk cId="2186775684" sldId="331"/>
            <ac:cxnSpMk id="13" creationId="{71BEA185-CD1D-61F5-4A09-740BAA25955A}"/>
          </ac:cxnSpMkLst>
        </pc:cxnChg>
        <pc:cxnChg chg="add mod">
          <ac:chgData name="Raul Matsushita" userId="de7c31d34ed27a9c" providerId="LiveId" clId="{C24DE74A-CA61-4FE8-886B-ABBF37D0A982}" dt="2024-05-08T13:09:04.577" v="1730" actId="14100"/>
          <ac:cxnSpMkLst>
            <pc:docMk/>
            <pc:sldMk cId="2186775684" sldId="331"/>
            <ac:cxnSpMk id="15" creationId="{ECAF0D0A-A343-9BF7-E34D-04C77DE4AB92}"/>
          </ac:cxnSpMkLst>
        </pc:cxnChg>
      </pc:sldChg>
      <pc:sldChg chg="modSp add mod">
        <pc:chgData name="Raul Matsushita" userId="de7c31d34ed27a9c" providerId="LiveId" clId="{C24DE74A-CA61-4FE8-886B-ABBF37D0A982}" dt="2024-05-08T13:37:20.800" v="2225" actId="20577"/>
        <pc:sldMkLst>
          <pc:docMk/>
          <pc:sldMk cId="1442859099" sldId="332"/>
        </pc:sldMkLst>
        <pc:spChg chg="mod">
          <ac:chgData name="Raul Matsushita" userId="de7c31d34ed27a9c" providerId="LiveId" clId="{C24DE74A-CA61-4FE8-886B-ABBF37D0A982}" dt="2024-05-08T13:37:20.800" v="2225" actId="20577"/>
          <ac:spMkLst>
            <pc:docMk/>
            <pc:sldMk cId="1442859099" sldId="332"/>
            <ac:spMk id="7" creationId="{570263CF-F072-AFEB-121F-4D17238261BB}"/>
          </ac:spMkLst>
        </pc:spChg>
      </pc:sldChg>
      <pc:sldChg chg="modSp add">
        <pc:chgData name="Raul Matsushita" userId="de7c31d34ed27a9c" providerId="LiveId" clId="{C24DE74A-CA61-4FE8-886B-ABBF37D0A982}" dt="2024-05-08T13:37:30.563" v="2226"/>
        <pc:sldMkLst>
          <pc:docMk/>
          <pc:sldMk cId="281101680" sldId="333"/>
        </pc:sldMkLst>
        <pc:spChg chg="mod">
          <ac:chgData name="Raul Matsushita" userId="de7c31d34ed27a9c" providerId="LiveId" clId="{C24DE74A-CA61-4FE8-886B-ABBF37D0A982}" dt="2024-05-08T13:37:30.563" v="2226"/>
          <ac:spMkLst>
            <pc:docMk/>
            <pc:sldMk cId="281101680" sldId="333"/>
            <ac:spMk id="7" creationId="{570263CF-F072-AFEB-121F-4D17238261BB}"/>
          </ac:spMkLst>
        </pc:spChg>
      </pc:sldChg>
      <pc:sldChg chg="addSp delSp modSp add mod">
        <pc:chgData name="Raul Matsushita" userId="de7c31d34ed27a9c" providerId="LiveId" clId="{C24DE74A-CA61-4FE8-886B-ABBF37D0A982}" dt="2024-05-08T13:38:51.409" v="2289" actId="478"/>
        <pc:sldMkLst>
          <pc:docMk/>
          <pc:sldMk cId="2059460749" sldId="334"/>
        </pc:sldMkLst>
        <pc:spChg chg="del">
          <ac:chgData name="Raul Matsushita" userId="de7c31d34ed27a9c" providerId="LiveId" clId="{C24DE74A-CA61-4FE8-886B-ABBF37D0A982}" dt="2024-05-08T13:32:30.403" v="2072" actId="478"/>
          <ac:spMkLst>
            <pc:docMk/>
            <pc:sldMk cId="2059460749" sldId="334"/>
            <ac:spMk id="7" creationId="{570263CF-F072-AFEB-121F-4D17238261BB}"/>
          </ac:spMkLst>
        </pc:spChg>
        <pc:spChg chg="mod">
          <ac:chgData name="Raul Matsushita" userId="de7c31d34ed27a9c" providerId="LiveId" clId="{C24DE74A-CA61-4FE8-886B-ABBF37D0A982}" dt="2024-05-08T13:34:54.624" v="2136" actId="1076"/>
          <ac:spMkLst>
            <pc:docMk/>
            <pc:sldMk cId="2059460749" sldId="334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30:28.856" v="2020" actId="478"/>
          <ac:spMkLst>
            <pc:docMk/>
            <pc:sldMk cId="2059460749" sldId="334"/>
            <ac:spMk id="11" creationId="{853CAB4A-E29D-E289-059B-57B5616CD588}"/>
          </ac:spMkLst>
        </pc:spChg>
        <pc:spChg chg="add del mod">
          <ac:chgData name="Raul Matsushita" userId="de7c31d34ed27a9c" providerId="LiveId" clId="{C24DE74A-CA61-4FE8-886B-ABBF37D0A982}" dt="2024-05-08T13:38:41.280" v="2278" actId="478"/>
          <ac:spMkLst>
            <pc:docMk/>
            <pc:sldMk cId="2059460749" sldId="334"/>
            <ac:spMk id="16" creationId="{44D88255-64C2-D497-41B0-90454A922D88}"/>
          </ac:spMkLst>
        </pc:spChg>
        <pc:spChg chg="add mod">
          <ac:chgData name="Raul Matsushita" userId="de7c31d34ed27a9c" providerId="LiveId" clId="{C24DE74A-CA61-4FE8-886B-ABBF37D0A982}" dt="2024-05-08T13:33:24.460" v="2084"/>
          <ac:spMkLst>
            <pc:docMk/>
            <pc:sldMk cId="2059460749" sldId="334"/>
            <ac:spMk id="17" creationId="{8E58363A-4AA3-EB7A-3A74-16B958A3952D}"/>
          </ac:spMkLst>
        </pc:spChg>
        <pc:spChg chg="add del mod">
          <ac:chgData name="Raul Matsushita" userId="de7c31d34ed27a9c" providerId="LiveId" clId="{C24DE74A-CA61-4FE8-886B-ABBF37D0A982}" dt="2024-05-08T13:38:43.467" v="2279" actId="478"/>
          <ac:spMkLst>
            <pc:docMk/>
            <pc:sldMk cId="2059460749" sldId="334"/>
            <ac:spMk id="18" creationId="{0178C7AE-3C0A-FDFB-12AB-276689A49A26}"/>
          </ac:spMkLst>
        </pc:spChg>
        <pc:spChg chg="add del mod">
          <ac:chgData name="Raul Matsushita" userId="de7c31d34ed27a9c" providerId="LiveId" clId="{C24DE74A-CA61-4FE8-886B-ABBF37D0A982}" dt="2024-05-08T13:38:46.837" v="2286" actId="478"/>
          <ac:spMkLst>
            <pc:docMk/>
            <pc:sldMk cId="2059460749" sldId="334"/>
            <ac:spMk id="19" creationId="{A5D07105-A971-67C6-E401-25DCBC9C995E}"/>
          </ac:spMkLst>
        </pc:spChg>
        <pc:spChg chg="add del mod">
          <ac:chgData name="Raul Matsushita" userId="de7c31d34ed27a9c" providerId="LiveId" clId="{C24DE74A-CA61-4FE8-886B-ABBF37D0A982}" dt="2024-05-08T13:38:48.907" v="2287" actId="478"/>
          <ac:spMkLst>
            <pc:docMk/>
            <pc:sldMk cId="2059460749" sldId="334"/>
            <ac:spMk id="20" creationId="{39786E25-31DF-0D23-DF9E-783AFAAB0971}"/>
          </ac:spMkLst>
        </pc:spChg>
        <pc:spChg chg="add del mod">
          <ac:chgData name="Raul Matsushita" userId="de7c31d34ed27a9c" providerId="LiveId" clId="{C24DE74A-CA61-4FE8-886B-ABBF37D0A982}" dt="2024-05-08T13:38:51.409" v="2289" actId="478"/>
          <ac:spMkLst>
            <pc:docMk/>
            <pc:sldMk cId="2059460749" sldId="334"/>
            <ac:spMk id="21" creationId="{D8E5AF2B-E039-29AC-FE31-8510E5DFB220}"/>
          </ac:spMkLst>
        </pc:spChg>
        <pc:picChg chg="del mod">
          <ac:chgData name="Raul Matsushita" userId="de7c31d34ed27a9c" providerId="LiveId" clId="{C24DE74A-CA61-4FE8-886B-ABBF37D0A982}" dt="2024-05-08T13:33:36.888" v="2086" actId="478"/>
          <ac:picMkLst>
            <pc:docMk/>
            <pc:sldMk cId="2059460749" sldId="33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3:29:51.334" v="1930" actId="478"/>
          <ac:picMkLst>
            <pc:docMk/>
            <pc:sldMk cId="2059460749" sldId="334"/>
            <ac:picMk id="10" creationId="{3A496A55-BA47-5F56-FD74-F33AAEE4E866}"/>
          </ac:picMkLst>
        </pc:picChg>
        <pc:picChg chg="add del mod">
          <ac:chgData name="Raul Matsushita" userId="de7c31d34ed27a9c" providerId="LiveId" clId="{C24DE74A-CA61-4FE8-886B-ABBF37D0A982}" dt="2024-05-08T13:29:43.441" v="1928" actId="22"/>
          <ac:picMkLst>
            <pc:docMk/>
            <pc:sldMk cId="2059460749" sldId="334"/>
            <ac:picMk id="14" creationId="{E337C9D6-C17B-089A-C3BB-892ADC562F80}"/>
          </ac:picMkLst>
        </pc:picChg>
        <pc:cxnChg chg="del">
          <ac:chgData name="Raul Matsushita" userId="de7c31d34ed27a9c" providerId="LiveId" clId="{C24DE74A-CA61-4FE8-886B-ABBF37D0A982}" dt="2024-05-08T13:32:14.219" v="2069" actId="478"/>
          <ac:cxnSpMkLst>
            <pc:docMk/>
            <pc:sldMk cId="2059460749" sldId="334"/>
            <ac:cxnSpMk id="13" creationId="{71BEA185-CD1D-61F5-4A09-740BAA25955A}"/>
          </ac:cxnSpMkLst>
        </pc:cxnChg>
        <pc:cxnChg chg="del">
          <ac:chgData name="Raul Matsushita" userId="de7c31d34ed27a9c" providerId="LiveId" clId="{C24DE74A-CA61-4FE8-886B-ABBF37D0A982}" dt="2024-05-08T13:32:16.704" v="2070" actId="478"/>
          <ac:cxnSpMkLst>
            <pc:docMk/>
            <pc:sldMk cId="2059460749" sldId="334"/>
            <ac:cxnSpMk id="15" creationId="{ECAF0D0A-A343-9BF7-E34D-04C77DE4AB92}"/>
          </ac:cxnSpMkLst>
        </pc:cxnChg>
      </pc:sldChg>
      <pc:sldChg chg="delSp modSp add mod">
        <pc:chgData name="Raul Matsushita" userId="de7c31d34ed27a9c" providerId="LiveId" clId="{C24DE74A-CA61-4FE8-886B-ABBF37D0A982}" dt="2024-05-08T20:20:48.503" v="3748" actId="1076"/>
        <pc:sldMkLst>
          <pc:docMk/>
          <pc:sldMk cId="3083344989" sldId="335"/>
        </pc:sldMkLst>
        <pc:spChg chg="del">
          <ac:chgData name="Raul Matsushita" userId="de7c31d34ed27a9c" providerId="LiveId" clId="{C24DE74A-CA61-4FE8-886B-ABBF37D0A982}" dt="2024-05-08T13:40:22.105" v="2306" actId="478"/>
          <ac:spMkLst>
            <pc:docMk/>
            <pc:sldMk cId="3083344989" sldId="335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40:24.281" v="2307" actId="478"/>
          <ac:spMkLst>
            <pc:docMk/>
            <pc:sldMk cId="3083344989" sldId="335"/>
            <ac:spMk id="16" creationId="{44D88255-64C2-D497-41B0-90454A922D88}"/>
          </ac:spMkLst>
        </pc:spChg>
        <pc:picChg chg="mod">
          <ac:chgData name="Raul Matsushita" userId="de7c31d34ed27a9c" providerId="LiveId" clId="{C24DE74A-CA61-4FE8-886B-ABBF37D0A982}" dt="2024-05-08T20:20:48.503" v="3748" actId="1076"/>
          <ac:picMkLst>
            <pc:docMk/>
            <pc:sldMk cId="3083344989" sldId="335"/>
            <ac:picMk id="9" creationId="{F657ED6E-9F8F-56DC-A232-EA3AF7A7BCE2}"/>
          </ac:picMkLst>
        </pc:picChg>
      </pc:sldChg>
      <pc:sldChg chg="delSp add mod">
        <pc:chgData name="Raul Matsushita" userId="de7c31d34ed27a9c" providerId="LiveId" clId="{C24DE74A-CA61-4FE8-886B-ABBF37D0A982}" dt="2024-05-08T13:39:06.107" v="2293" actId="478"/>
        <pc:sldMkLst>
          <pc:docMk/>
          <pc:sldMk cId="174143708" sldId="336"/>
        </pc:sldMkLst>
        <pc:spChg chg="del">
          <ac:chgData name="Raul Matsushita" userId="de7c31d34ed27a9c" providerId="LiveId" clId="{C24DE74A-CA61-4FE8-886B-ABBF37D0A982}" dt="2024-05-08T13:38:58.553" v="2290" actId="478"/>
          <ac:spMkLst>
            <pc:docMk/>
            <pc:sldMk cId="174143708" sldId="336"/>
            <ac:spMk id="18" creationId="{0178C7AE-3C0A-FDFB-12AB-276689A49A26}"/>
          </ac:spMkLst>
        </pc:spChg>
        <pc:spChg chg="del">
          <ac:chgData name="Raul Matsushita" userId="de7c31d34ed27a9c" providerId="LiveId" clId="{C24DE74A-CA61-4FE8-886B-ABBF37D0A982}" dt="2024-05-08T13:39:01.197" v="2291" actId="478"/>
          <ac:spMkLst>
            <pc:docMk/>
            <pc:sldMk cId="174143708" sldId="336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03.821" v="2292" actId="478"/>
          <ac:spMkLst>
            <pc:docMk/>
            <pc:sldMk cId="174143708" sldId="336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06.107" v="2293" actId="478"/>
          <ac:spMkLst>
            <pc:docMk/>
            <pc:sldMk cId="174143708" sldId="336"/>
            <ac:spMk id="21" creationId="{D8E5AF2B-E039-29AC-FE31-8510E5DFB220}"/>
          </ac:spMkLst>
        </pc:spChg>
      </pc:sldChg>
      <pc:sldChg chg="delSp add mod">
        <pc:chgData name="Raul Matsushita" userId="de7c31d34ed27a9c" providerId="LiveId" clId="{C24DE74A-CA61-4FE8-886B-ABBF37D0A982}" dt="2024-05-08T13:39:20.972" v="2297" actId="478"/>
        <pc:sldMkLst>
          <pc:docMk/>
          <pc:sldMk cId="397479371" sldId="337"/>
        </pc:sldMkLst>
        <pc:spChg chg="del">
          <ac:chgData name="Raul Matsushita" userId="de7c31d34ed27a9c" providerId="LiveId" clId="{C24DE74A-CA61-4FE8-886B-ABBF37D0A982}" dt="2024-05-08T13:39:14.863" v="2295" actId="478"/>
          <ac:spMkLst>
            <pc:docMk/>
            <pc:sldMk cId="397479371" sldId="337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18.111" v="2296" actId="478"/>
          <ac:spMkLst>
            <pc:docMk/>
            <pc:sldMk cId="397479371" sldId="337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20.972" v="2297" actId="478"/>
          <ac:spMkLst>
            <pc:docMk/>
            <pc:sldMk cId="397479371" sldId="337"/>
            <ac:spMk id="21" creationId="{D8E5AF2B-E039-29AC-FE31-8510E5DFB220}"/>
          </ac:spMkLst>
        </pc:spChg>
      </pc:sldChg>
      <pc:sldChg chg="addSp delSp add mod">
        <pc:chgData name="Raul Matsushita" userId="de7c31d34ed27a9c" providerId="LiveId" clId="{C24DE74A-CA61-4FE8-886B-ABBF37D0A982}" dt="2024-05-08T13:39:48.633" v="2304" actId="478"/>
        <pc:sldMkLst>
          <pc:docMk/>
          <pc:sldMk cId="3919308978" sldId="338"/>
        </pc:sldMkLst>
        <pc:spChg chg="add del">
          <ac:chgData name="Raul Matsushita" userId="de7c31d34ed27a9c" providerId="LiveId" clId="{C24DE74A-CA61-4FE8-886B-ABBF37D0A982}" dt="2024-05-08T13:39:46.444" v="2303" actId="478"/>
          <ac:spMkLst>
            <pc:docMk/>
            <pc:sldMk cId="3919308978" sldId="338"/>
            <ac:spMk id="20" creationId="{39786E25-31DF-0D23-DF9E-783AFAAB0971}"/>
          </ac:spMkLst>
        </pc:spChg>
        <pc:spChg chg="add del">
          <ac:chgData name="Raul Matsushita" userId="de7c31d34ed27a9c" providerId="LiveId" clId="{C24DE74A-CA61-4FE8-886B-ABBF37D0A982}" dt="2024-05-08T13:39:48.633" v="2304" actId="478"/>
          <ac:spMkLst>
            <pc:docMk/>
            <pc:sldMk cId="3919308978" sldId="338"/>
            <ac:spMk id="21" creationId="{D8E5AF2B-E039-29AC-FE31-8510E5DFB220}"/>
          </ac:spMkLst>
        </pc:spChg>
      </pc:sldChg>
      <pc:sldChg chg="modSp add">
        <pc:chgData name="Raul Matsushita" userId="de7c31d34ed27a9c" providerId="LiveId" clId="{C24DE74A-CA61-4FE8-886B-ABBF37D0A982}" dt="2024-05-08T13:39:53.375" v="2305" actId="207"/>
        <pc:sldMkLst>
          <pc:docMk/>
          <pc:sldMk cId="1490540477" sldId="339"/>
        </pc:sldMkLst>
        <pc:spChg chg="mod">
          <ac:chgData name="Raul Matsushita" userId="de7c31d34ed27a9c" providerId="LiveId" clId="{C24DE74A-CA61-4FE8-886B-ABBF37D0A982}" dt="2024-05-08T13:39:53.375" v="2305" actId="207"/>
          <ac:spMkLst>
            <pc:docMk/>
            <pc:sldMk cId="1490540477" sldId="339"/>
            <ac:spMk id="20" creationId="{39786E25-31DF-0D23-DF9E-783AFAAB0971}"/>
          </ac:spMkLst>
        </pc:spChg>
      </pc:sldChg>
      <pc:sldChg chg="modSp add mod ord">
        <pc:chgData name="Raul Matsushita" userId="de7c31d34ed27a9c" providerId="LiveId" clId="{C24DE74A-CA61-4FE8-886B-ABBF37D0A982}" dt="2024-05-08T13:48:27.113" v="2355" actId="1076"/>
        <pc:sldMkLst>
          <pc:docMk/>
          <pc:sldMk cId="758093733" sldId="340"/>
        </pc:sldMkLst>
        <pc:spChg chg="mod">
          <ac:chgData name="Raul Matsushita" userId="de7c31d34ed27a9c" providerId="LiveId" clId="{C24DE74A-CA61-4FE8-886B-ABBF37D0A982}" dt="2024-05-08T13:48:27.113" v="2355" actId="1076"/>
          <ac:spMkLst>
            <pc:docMk/>
            <pc:sldMk cId="758093733" sldId="340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3:47:34.804" v="2322" actId="14826"/>
          <ac:picMkLst>
            <pc:docMk/>
            <pc:sldMk cId="758093733" sldId="340"/>
            <ac:picMk id="9" creationId="{F657ED6E-9F8F-56DC-A232-EA3AF7A7BCE2}"/>
          </ac:picMkLst>
        </pc:picChg>
      </pc:sldChg>
      <pc:sldChg chg="addSp delSp modSp add mod ord">
        <pc:chgData name="Raul Matsushita" userId="de7c31d34ed27a9c" providerId="LiveId" clId="{C24DE74A-CA61-4FE8-886B-ABBF37D0A982}" dt="2024-05-08T13:45:45.613" v="2321" actId="1076"/>
        <pc:sldMkLst>
          <pc:docMk/>
          <pc:sldMk cId="3117958416" sldId="341"/>
        </pc:sldMkLst>
        <pc:spChg chg="del">
          <ac:chgData name="Raul Matsushita" userId="de7c31d34ed27a9c" providerId="LiveId" clId="{C24DE74A-CA61-4FE8-886B-ABBF37D0A982}" dt="2024-05-08T13:45:10.097" v="2312" actId="478"/>
          <ac:spMkLst>
            <pc:docMk/>
            <pc:sldMk cId="3117958416" sldId="341"/>
            <ac:spMk id="7" creationId="{4DED9F23-EB3D-01DD-69AB-91228852529C}"/>
          </ac:spMkLst>
        </pc:spChg>
        <pc:picChg chg="del">
          <ac:chgData name="Raul Matsushita" userId="de7c31d34ed27a9c" providerId="LiveId" clId="{C24DE74A-CA61-4FE8-886B-ABBF37D0A982}" dt="2024-05-08T13:45:13.420" v="2313" actId="478"/>
          <ac:picMkLst>
            <pc:docMk/>
            <pc:sldMk cId="3117958416" sldId="341"/>
            <ac:picMk id="9" creationId="{F657ED6E-9F8F-56DC-A232-EA3AF7A7BCE2}"/>
          </ac:picMkLst>
        </pc:picChg>
        <pc:picChg chg="add mod">
          <ac:chgData name="Raul Matsushita" userId="de7c31d34ed27a9c" providerId="LiveId" clId="{C24DE74A-CA61-4FE8-886B-ABBF37D0A982}" dt="2024-05-08T13:45:45.613" v="2321" actId="1076"/>
          <ac:picMkLst>
            <pc:docMk/>
            <pc:sldMk cId="3117958416" sldId="341"/>
            <ac:picMk id="10" creationId="{47764C22-1FA4-9C19-A42C-C337E988512D}"/>
          </ac:picMkLst>
        </pc:picChg>
      </pc:sldChg>
      <pc:sldChg chg="modSp add mod ord">
        <pc:chgData name="Raul Matsushita" userId="de7c31d34ed27a9c" providerId="LiveId" clId="{C24DE74A-CA61-4FE8-886B-ABBF37D0A982}" dt="2024-05-08T13:58:36.542" v="2365" actId="1076"/>
        <pc:sldMkLst>
          <pc:docMk/>
          <pc:sldMk cId="3416345101" sldId="342"/>
        </pc:sldMkLst>
        <pc:picChg chg="mod">
          <ac:chgData name="Raul Matsushita" userId="de7c31d34ed27a9c" providerId="LiveId" clId="{C24DE74A-CA61-4FE8-886B-ABBF37D0A982}" dt="2024-05-08T13:58:36.542" v="2365" actId="1076"/>
          <ac:picMkLst>
            <pc:docMk/>
            <pc:sldMk cId="3416345101" sldId="342"/>
            <ac:picMk id="9" creationId="{F657ED6E-9F8F-56DC-A232-EA3AF7A7BCE2}"/>
          </ac:picMkLst>
        </pc:picChg>
      </pc:sldChg>
      <pc:sldChg chg="add">
        <pc:chgData name="Raul Matsushita" userId="de7c31d34ed27a9c" providerId="LiveId" clId="{C24DE74A-CA61-4FE8-886B-ABBF37D0A982}" dt="2024-05-08T13:55:27.234" v="2361" actId="2890"/>
        <pc:sldMkLst>
          <pc:docMk/>
          <pc:sldMk cId="2837030975" sldId="343"/>
        </pc:sldMkLst>
      </pc:sldChg>
      <pc:sldChg chg="modSp add mod">
        <pc:chgData name="Raul Matsushita" userId="de7c31d34ed27a9c" providerId="LiveId" clId="{C24DE74A-CA61-4FE8-886B-ABBF37D0A982}" dt="2024-05-08T14:02:55.328" v="2416" actId="14826"/>
        <pc:sldMkLst>
          <pc:docMk/>
          <pc:sldMk cId="1339292030" sldId="344"/>
        </pc:sldMkLst>
        <pc:picChg chg="mod">
          <ac:chgData name="Raul Matsushita" userId="de7c31d34ed27a9c" providerId="LiveId" clId="{C24DE74A-CA61-4FE8-886B-ABBF37D0A982}" dt="2024-05-08T14:02:55.328" v="2416" actId="14826"/>
          <ac:picMkLst>
            <pc:docMk/>
            <pc:sldMk cId="1339292030" sldId="344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00:46.081" v="2384" actId="1038"/>
        <pc:sldMkLst>
          <pc:docMk/>
          <pc:sldMk cId="3826439412" sldId="345"/>
        </pc:sldMkLst>
        <pc:spChg chg="add mod">
          <ac:chgData name="Raul Matsushita" userId="de7c31d34ed27a9c" providerId="LiveId" clId="{C24DE74A-CA61-4FE8-886B-ABBF37D0A982}" dt="2024-05-08T14:00:46.081" v="2384" actId="1038"/>
          <ac:spMkLst>
            <pc:docMk/>
            <pc:sldMk cId="3826439412" sldId="345"/>
            <ac:spMk id="7" creationId="{8057F908-68BF-7690-32F2-2F1862E12A78}"/>
          </ac:spMkLst>
        </pc:spChg>
      </pc:sldChg>
      <pc:sldChg chg="addSp modSp add mod">
        <pc:chgData name="Raul Matsushita" userId="de7c31d34ed27a9c" providerId="LiveId" clId="{C24DE74A-CA61-4FE8-886B-ABBF37D0A982}" dt="2024-05-08T14:12:00.134" v="2475" actId="1076"/>
        <pc:sldMkLst>
          <pc:docMk/>
          <pc:sldMk cId="4166712249" sldId="346"/>
        </pc:sldMkLst>
        <pc:spChg chg="add mod">
          <ac:chgData name="Raul Matsushita" userId="de7c31d34ed27a9c" providerId="LiveId" clId="{C24DE74A-CA61-4FE8-886B-ABBF37D0A982}" dt="2024-05-08T14:09:50.771" v="2459" actId="1076"/>
          <ac:spMkLst>
            <pc:docMk/>
            <pc:sldMk cId="4166712249" sldId="346"/>
            <ac:spMk id="7" creationId="{A55BA676-9F02-44C9-4D89-1DA93B5D328E}"/>
          </ac:spMkLst>
        </pc:spChg>
        <pc:spChg chg="add mod">
          <ac:chgData name="Raul Matsushita" userId="de7c31d34ed27a9c" providerId="LiveId" clId="{C24DE74A-CA61-4FE8-886B-ABBF37D0A982}" dt="2024-05-08T14:11:23.127" v="2470" actId="20577"/>
          <ac:spMkLst>
            <pc:docMk/>
            <pc:sldMk cId="4166712249" sldId="346"/>
            <ac:spMk id="8" creationId="{00F8D9A8-23BA-D1FF-445C-D90D41D5533B}"/>
          </ac:spMkLst>
        </pc:spChg>
        <pc:spChg chg="add mod">
          <ac:chgData name="Raul Matsushita" userId="de7c31d34ed27a9c" providerId="LiveId" clId="{C24DE74A-CA61-4FE8-886B-ABBF37D0A982}" dt="2024-05-08T14:12:00.134" v="2475" actId="1076"/>
          <ac:spMkLst>
            <pc:docMk/>
            <pc:sldMk cId="4166712249" sldId="346"/>
            <ac:spMk id="10" creationId="{1059031C-833F-CF4C-DCD8-C0FE3B33DDA7}"/>
          </ac:spMkLst>
        </pc:spChg>
        <pc:picChg chg="mod">
          <ac:chgData name="Raul Matsushita" userId="de7c31d34ed27a9c" providerId="LiveId" clId="{C24DE74A-CA61-4FE8-886B-ABBF37D0A982}" dt="2024-05-08T14:01:52.423" v="2395" actId="14826"/>
          <ac:picMkLst>
            <pc:docMk/>
            <pc:sldMk cId="4166712249" sldId="346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10:37.064" v="2467" actId="20577"/>
        <pc:sldMkLst>
          <pc:docMk/>
          <pc:sldMk cId="3086313722" sldId="347"/>
        </pc:sldMkLst>
        <pc:spChg chg="add mod">
          <ac:chgData name="Raul Matsushita" userId="de7c31d34ed27a9c" providerId="LiveId" clId="{C24DE74A-CA61-4FE8-886B-ABBF37D0A982}" dt="2024-05-08T14:06:28.334" v="2439" actId="207"/>
          <ac:spMkLst>
            <pc:docMk/>
            <pc:sldMk cId="3086313722" sldId="347"/>
            <ac:spMk id="8" creationId="{269ED116-E9BF-58D8-19C4-A49312AAE8B8}"/>
          </ac:spMkLst>
        </pc:spChg>
        <pc:spChg chg="add mod">
          <ac:chgData name="Raul Matsushita" userId="de7c31d34ed27a9c" providerId="LiveId" clId="{C24DE74A-CA61-4FE8-886B-ABBF37D0A982}" dt="2024-05-08T14:06:25.408" v="2438" actId="207"/>
          <ac:spMkLst>
            <pc:docMk/>
            <pc:sldMk cId="3086313722" sldId="347"/>
            <ac:spMk id="10" creationId="{5FEE1852-5C77-0CDD-C343-379200ED58E4}"/>
          </ac:spMkLst>
        </pc:spChg>
        <pc:spChg chg="add mod">
          <ac:chgData name="Raul Matsushita" userId="de7c31d34ed27a9c" providerId="LiveId" clId="{C24DE74A-CA61-4FE8-886B-ABBF37D0A982}" dt="2024-05-08T14:10:37.064" v="2467" actId="20577"/>
          <ac:spMkLst>
            <pc:docMk/>
            <pc:sldMk cId="3086313722" sldId="347"/>
            <ac:spMk id="11" creationId="{C212E1E8-DE9A-E679-4B40-A1C4DCBD58C7}"/>
          </ac:spMkLst>
        </pc:spChg>
      </pc:sldChg>
      <pc:sldChg chg="addSp delSp modSp add mod">
        <pc:chgData name="Raul Matsushita" userId="de7c31d34ed27a9c" providerId="LiveId" clId="{C24DE74A-CA61-4FE8-886B-ABBF37D0A982}" dt="2024-05-08T14:16:48.146" v="2511" actId="1076"/>
        <pc:sldMkLst>
          <pc:docMk/>
          <pc:sldMk cId="3794191625" sldId="348"/>
        </pc:sldMkLst>
        <pc:spChg chg="add del">
          <ac:chgData name="Raul Matsushita" userId="de7c31d34ed27a9c" providerId="LiveId" clId="{C24DE74A-CA61-4FE8-886B-ABBF37D0A982}" dt="2024-05-08T14:13:49.423" v="2478" actId="11529"/>
          <ac:spMkLst>
            <pc:docMk/>
            <pc:sldMk cId="3794191625" sldId="348"/>
            <ac:spMk id="12" creationId="{AEC0592F-61CF-D075-A7DD-42C18C6D83DB}"/>
          </ac:spMkLst>
        </pc:spChg>
        <pc:spChg chg="add del">
          <ac:chgData name="Raul Matsushita" userId="de7c31d34ed27a9c" providerId="LiveId" clId="{C24DE74A-CA61-4FE8-886B-ABBF37D0A982}" dt="2024-05-08T14:14:03.366" v="2480" actId="11529"/>
          <ac:spMkLst>
            <pc:docMk/>
            <pc:sldMk cId="3794191625" sldId="348"/>
            <ac:spMk id="13" creationId="{4E1D6B81-6223-A9FE-013F-41C02379D00A}"/>
          </ac:spMkLst>
        </pc:spChg>
        <pc:spChg chg="add del">
          <ac:chgData name="Raul Matsushita" userId="de7c31d34ed27a9c" providerId="LiveId" clId="{C24DE74A-CA61-4FE8-886B-ABBF37D0A982}" dt="2024-05-08T14:14:11.400" v="2482" actId="11529"/>
          <ac:spMkLst>
            <pc:docMk/>
            <pc:sldMk cId="3794191625" sldId="348"/>
            <ac:spMk id="14" creationId="{A2D53EC0-697A-8E73-E91F-EB27B1D1DD1A}"/>
          </ac:spMkLst>
        </pc:spChg>
        <pc:spChg chg="add mod">
          <ac:chgData name="Raul Matsushita" userId="de7c31d34ed27a9c" providerId="LiveId" clId="{C24DE74A-CA61-4FE8-886B-ABBF37D0A982}" dt="2024-05-08T14:16:19.716" v="2502" actId="1076"/>
          <ac:spMkLst>
            <pc:docMk/>
            <pc:sldMk cId="3794191625" sldId="348"/>
            <ac:spMk id="15" creationId="{6AF20611-829E-2B71-F951-7929E53D0046}"/>
          </ac:spMkLst>
        </pc:spChg>
        <pc:spChg chg="add mod">
          <ac:chgData name="Raul Matsushita" userId="de7c31d34ed27a9c" providerId="LiveId" clId="{C24DE74A-CA61-4FE8-886B-ABBF37D0A982}" dt="2024-05-08T14:16:48.146" v="2511" actId="1076"/>
          <ac:spMkLst>
            <pc:docMk/>
            <pc:sldMk cId="3794191625" sldId="348"/>
            <ac:spMk id="16" creationId="{DD66C5EE-082B-82A5-7E35-F6797658F37D}"/>
          </ac:spMkLst>
        </pc:spChg>
        <pc:picChg chg="mod">
          <ac:chgData name="Raul Matsushita" userId="de7c31d34ed27a9c" providerId="LiveId" clId="{C24DE74A-CA61-4FE8-886B-ABBF37D0A982}" dt="2024-05-08T14:16:43.434" v="2510" actId="1076"/>
          <ac:picMkLst>
            <pc:docMk/>
            <pc:sldMk cId="3794191625" sldId="348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C24DE74A-CA61-4FE8-886B-ABBF37D0A982}" dt="2024-05-08T14:27:36.330" v="3115" actId="207"/>
        <pc:sldMkLst>
          <pc:docMk/>
          <pc:sldMk cId="291591313" sldId="349"/>
        </pc:sldMkLst>
        <pc:spChg chg="mod">
          <ac:chgData name="Raul Matsushita" userId="de7c31d34ed27a9c" providerId="LiveId" clId="{C24DE74A-CA61-4FE8-886B-ABBF37D0A982}" dt="2024-05-08T14:27:36.330" v="3115" actId="207"/>
          <ac:spMkLst>
            <pc:docMk/>
            <pc:sldMk cId="291591313" sldId="349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1:30.193" v="2737" actId="478"/>
          <ac:picMkLst>
            <pc:docMk/>
            <pc:sldMk cId="291591313" sldId="349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4:20:14.029" v="2706" actId="478"/>
        <pc:sldMkLst>
          <pc:docMk/>
          <pc:sldMk cId="4256772341" sldId="350"/>
        </pc:sldMkLst>
        <pc:spChg chg="mod">
          <ac:chgData name="Raul Matsushita" userId="de7c31d34ed27a9c" providerId="LiveId" clId="{C24DE74A-CA61-4FE8-886B-ABBF37D0A982}" dt="2024-05-08T14:20:11.011" v="2705" actId="20577"/>
          <ac:spMkLst>
            <pc:docMk/>
            <pc:sldMk cId="4256772341" sldId="350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0:14.029" v="2706" actId="478"/>
          <ac:picMkLst>
            <pc:docMk/>
            <pc:sldMk cId="4256772341" sldId="350"/>
            <ac:picMk id="9" creationId="{DD364DA0-D7CA-E035-2BB5-2D4C1302AA2F}"/>
          </ac:picMkLst>
        </pc:picChg>
      </pc:sldChg>
      <pc:sldChg chg="delSp modSp add mod">
        <pc:chgData name="Raul Matsushita" userId="de7c31d34ed27a9c" providerId="LiveId" clId="{C24DE74A-CA61-4FE8-886B-ABBF37D0A982}" dt="2024-05-08T14:33:37.393" v="3396" actId="20577"/>
        <pc:sldMkLst>
          <pc:docMk/>
          <pc:sldMk cId="97219920" sldId="351"/>
        </pc:sldMkLst>
        <pc:spChg chg="mod">
          <ac:chgData name="Raul Matsushita" userId="de7c31d34ed27a9c" providerId="LiveId" clId="{C24DE74A-CA61-4FE8-886B-ABBF37D0A982}" dt="2024-05-08T14:33:37.393" v="3396" actId="20577"/>
          <ac:spMkLst>
            <pc:docMk/>
            <pc:sldMk cId="97219920" sldId="351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8:13.890" v="3116" actId="478"/>
          <ac:picMkLst>
            <pc:docMk/>
            <pc:sldMk cId="97219920" sldId="351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4:36:25.589" v="3727" actId="20577"/>
        <pc:sldMkLst>
          <pc:docMk/>
          <pc:sldMk cId="2425297248" sldId="352"/>
        </pc:sldMkLst>
        <pc:spChg chg="mod">
          <ac:chgData name="Raul Matsushita" userId="de7c31d34ed27a9c" providerId="LiveId" clId="{C24DE74A-CA61-4FE8-886B-ABBF37D0A982}" dt="2024-05-08T14:36:25.589" v="3727" actId="20577"/>
          <ac:spMkLst>
            <pc:docMk/>
            <pc:sldMk cId="2425297248" sldId="352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4:36:46.609" v="3743" actId="121"/>
        <pc:sldMkLst>
          <pc:docMk/>
          <pc:sldMk cId="3047087922" sldId="353"/>
        </pc:sldMkLst>
        <pc:spChg chg="mod">
          <ac:chgData name="Raul Matsushita" userId="de7c31d34ed27a9c" providerId="LiveId" clId="{C24DE74A-CA61-4FE8-886B-ABBF37D0A982}" dt="2024-05-08T14:36:46.609" v="3743" actId="121"/>
          <ac:spMkLst>
            <pc:docMk/>
            <pc:sldMk cId="3047087922" sldId="353"/>
            <ac:spMk id="7" creationId="{4ED62E8B-AEF4-C762-2125-5F27DBA6341F}"/>
          </ac:spMkLst>
        </pc:spChg>
      </pc:sldChg>
    </pc:docChg>
  </pc:docChgLst>
  <pc:docChgLst>
    <pc:chgData name="Raul Matsushita" userId="de7c31d34ed27a9c" providerId="LiveId" clId="{9D7D069F-846A-40CD-8AE5-56535864C328}"/>
    <pc:docChg chg="undo redo custSel addSld delSld modSld sldOrd">
      <pc:chgData name="Raul Matsushita" userId="de7c31d34ed27a9c" providerId="LiveId" clId="{9D7D069F-846A-40CD-8AE5-56535864C328}" dt="2024-05-13T15:20:30.184" v="1798" actId="1076"/>
      <pc:docMkLst>
        <pc:docMk/>
      </pc:docMkLst>
      <pc:sldChg chg="modSp mod">
        <pc:chgData name="Raul Matsushita" userId="de7c31d34ed27a9c" providerId="LiveId" clId="{9D7D069F-846A-40CD-8AE5-56535864C328}" dt="2024-05-13T14:07:11.586" v="1" actId="20577"/>
        <pc:sldMkLst>
          <pc:docMk/>
          <pc:sldMk cId="2586058810" sldId="256"/>
        </pc:sldMkLst>
        <pc:spChg chg="mod">
          <ac:chgData name="Raul Matsushita" userId="de7c31d34ed27a9c" providerId="LiveId" clId="{9D7D069F-846A-40CD-8AE5-56535864C328}" dt="2024-05-13T14:07:11.586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9D7D069F-846A-40CD-8AE5-56535864C328}" dt="2024-05-13T14:09:51.312" v="5" actId="1076"/>
        <pc:sldMkLst>
          <pc:docMk/>
          <pc:sldMk cId="3012727841" sldId="269"/>
        </pc:sldMkLst>
        <pc:picChg chg="mod">
          <ac:chgData name="Raul Matsushita" userId="de7c31d34ed27a9c" providerId="LiveId" clId="{9D7D069F-846A-40CD-8AE5-56535864C328}" dt="2024-05-13T14:09:23.254" v="2" actId="14826"/>
          <ac:picMkLst>
            <pc:docMk/>
            <pc:sldMk cId="3012727841" sldId="269"/>
            <ac:picMk id="9" creationId="{F657ED6E-9F8F-56DC-A232-EA3AF7A7BCE2}"/>
          </ac:picMkLst>
        </pc:picChg>
        <pc:picChg chg="mod">
          <ac:chgData name="Raul Matsushita" userId="de7c31d34ed27a9c" providerId="LiveId" clId="{9D7D069F-846A-40CD-8AE5-56535864C328}" dt="2024-05-13T14:09:51.312" v="5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224931540" sldId="28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44138302" sldId="31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224025517" sldId="31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12231210" sldId="31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34880417" sldId="31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11467441" sldId="31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26976964" sldId="31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20712178" sldId="32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54103525" sldId="32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69191620" sldId="32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882357471" sldId="32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062148445" sldId="32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01046938" sldId="32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941126797" sldId="32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64070582" sldId="32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795129" sldId="32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648940576" sldId="33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186775684" sldId="33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42859099" sldId="33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1101680" sldId="33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59460749" sldId="33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3344989" sldId="33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74143708" sldId="33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7479371" sldId="33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19308978" sldId="33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90540477" sldId="33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58093733" sldId="34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117958416" sldId="34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6345101" sldId="34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37030975" sldId="34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39292030" sldId="34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826439412" sldId="34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166712249" sldId="34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6313722" sldId="34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94191625" sldId="348"/>
        </pc:sldMkLst>
      </pc:sldChg>
      <pc:sldChg chg="del">
        <pc:chgData name="Raul Matsushita" userId="de7c31d34ed27a9c" providerId="LiveId" clId="{9D7D069F-846A-40CD-8AE5-56535864C328}" dt="2024-05-13T14:10:24.981" v="7" actId="2696"/>
        <pc:sldMkLst>
          <pc:docMk/>
          <pc:sldMk cId="291591313" sldId="34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256772341" sldId="350"/>
        </pc:sldMkLst>
      </pc:sldChg>
      <pc:sldChg chg="modSp mod">
        <pc:chgData name="Raul Matsushita" userId="de7c31d34ed27a9c" providerId="LiveId" clId="{9D7D069F-846A-40CD-8AE5-56535864C328}" dt="2024-05-13T14:11:04.154" v="11" actId="113"/>
        <pc:sldMkLst>
          <pc:docMk/>
          <pc:sldMk cId="2425297248" sldId="352"/>
        </pc:sldMkLst>
        <pc:spChg chg="mod">
          <ac:chgData name="Raul Matsushita" userId="de7c31d34ed27a9c" providerId="LiveId" clId="{9D7D069F-846A-40CD-8AE5-56535864C328}" dt="2024-05-13T14:11:04.154" v="11" actId="113"/>
          <ac:spMkLst>
            <pc:docMk/>
            <pc:sldMk cId="2425297248" sldId="352"/>
            <ac:spMk id="7" creationId="{4ED62E8B-AEF4-C762-2125-5F27DBA6341F}"/>
          </ac:spMkLst>
        </pc:spChg>
      </pc:sldChg>
      <pc:sldChg chg="addSp modSp mod ord">
        <pc:chgData name="Raul Matsushita" userId="de7c31d34ed27a9c" providerId="LiveId" clId="{9D7D069F-846A-40CD-8AE5-56535864C328}" dt="2024-05-13T14:27:16.975" v="383" actId="20577"/>
        <pc:sldMkLst>
          <pc:docMk/>
          <pc:sldMk cId="3047087922" sldId="353"/>
        </pc:sldMkLst>
        <pc:spChg chg="mod">
          <ac:chgData name="Raul Matsushita" userId="de7c31d34ed27a9c" providerId="LiveId" clId="{9D7D069F-846A-40CD-8AE5-56535864C328}" dt="2024-05-13T14:27:16.975" v="383" actId="20577"/>
          <ac:spMkLst>
            <pc:docMk/>
            <pc:sldMk cId="3047087922" sldId="353"/>
            <ac:spMk id="7" creationId="{4ED62E8B-AEF4-C762-2125-5F27DBA6341F}"/>
          </ac:spMkLst>
        </pc:spChg>
        <pc:spChg chg="add mod">
          <ac:chgData name="Raul Matsushita" userId="de7c31d34ed27a9c" providerId="LiveId" clId="{9D7D069F-846A-40CD-8AE5-56535864C328}" dt="2024-05-13T14:18:55.273" v="102" actId="1036"/>
          <ac:spMkLst>
            <pc:docMk/>
            <pc:sldMk cId="3047087922" sldId="353"/>
            <ac:spMk id="8" creationId="{B0295B13-14E1-7810-75CB-216752FC1835}"/>
          </ac:spMkLst>
        </pc:spChg>
      </pc:sldChg>
      <pc:sldChg chg="delSp modSp add mod ord">
        <pc:chgData name="Raul Matsushita" userId="de7c31d34ed27a9c" providerId="LiveId" clId="{9D7D069F-846A-40CD-8AE5-56535864C328}" dt="2024-05-13T14:12:59.666" v="16" actId="14826"/>
        <pc:sldMkLst>
          <pc:docMk/>
          <pc:sldMk cId="855157489" sldId="354"/>
        </pc:sldMkLst>
        <pc:picChg chg="mod">
          <ac:chgData name="Raul Matsushita" userId="de7c31d34ed27a9c" providerId="LiveId" clId="{9D7D069F-846A-40CD-8AE5-56535864C328}" dt="2024-05-13T14:12:59.666" v="16" actId="14826"/>
          <ac:picMkLst>
            <pc:docMk/>
            <pc:sldMk cId="855157489" sldId="354"/>
            <ac:picMk id="9" creationId="{F657ED6E-9F8F-56DC-A232-EA3AF7A7BCE2}"/>
          </ac:picMkLst>
        </pc:picChg>
        <pc:picChg chg="del">
          <ac:chgData name="Raul Matsushita" userId="de7c31d34ed27a9c" providerId="LiveId" clId="{9D7D069F-846A-40CD-8AE5-56535864C328}" dt="2024-05-13T14:12:22.868" v="15" actId="478"/>
          <ac:picMkLst>
            <pc:docMk/>
            <pc:sldMk cId="855157489" sldId="354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D7D069F-846A-40CD-8AE5-56535864C328}" dt="2024-05-13T14:16:31.470" v="22" actId="1076"/>
        <pc:sldMkLst>
          <pc:docMk/>
          <pc:sldMk cId="3236585066" sldId="355"/>
        </pc:sldMkLst>
        <pc:picChg chg="mod">
          <ac:chgData name="Raul Matsushita" userId="de7c31d34ed27a9c" providerId="LiveId" clId="{9D7D069F-846A-40CD-8AE5-56535864C328}" dt="2024-05-13T14:16:31.470" v="22" actId="1076"/>
          <ac:picMkLst>
            <pc:docMk/>
            <pc:sldMk cId="3236585066" sldId="35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27:22.288" v="384"/>
        <pc:sldMkLst>
          <pc:docMk/>
          <pc:sldMk cId="1965957268" sldId="356"/>
        </pc:sldMkLst>
        <pc:spChg chg="mod">
          <ac:chgData name="Raul Matsushita" userId="de7c31d34ed27a9c" providerId="LiveId" clId="{9D7D069F-846A-40CD-8AE5-56535864C328}" dt="2024-05-13T14:27:22.288" v="384"/>
          <ac:spMkLst>
            <pc:docMk/>
            <pc:sldMk cId="1965957268" sldId="356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1:28.481" v="217" actId="1037"/>
          <ac:spMkLst>
            <pc:docMk/>
            <pc:sldMk cId="1965957268" sldId="356"/>
            <ac:spMk id="8" creationId="{B0295B13-14E1-7810-75CB-216752FC1835}"/>
          </ac:spMkLst>
        </pc:spChg>
        <pc:spChg chg="add mod">
          <ac:chgData name="Raul Matsushita" userId="de7c31d34ed27a9c" providerId="LiveId" clId="{9D7D069F-846A-40CD-8AE5-56535864C328}" dt="2024-05-13T14:22:30.586" v="241" actId="255"/>
          <ac:spMkLst>
            <pc:docMk/>
            <pc:sldMk cId="1965957268" sldId="356"/>
            <ac:spMk id="9" creationId="{5112AB1B-7B77-D4ED-B3CB-29FC1ABE0820}"/>
          </ac:spMkLst>
        </pc:spChg>
      </pc:sldChg>
      <pc:sldChg chg="modSp add del">
        <pc:chgData name="Raul Matsushita" userId="de7c31d34ed27a9c" providerId="LiveId" clId="{9D7D069F-846A-40CD-8AE5-56535864C328}" dt="2024-05-13T14:22:37.893" v="243" actId="47"/>
        <pc:sldMkLst>
          <pc:docMk/>
          <pc:sldMk cId="1582213798" sldId="357"/>
        </pc:sldMkLst>
        <pc:spChg chg="mod">
          <ac:chgData name="Raul Matsushita" userId="de7c31d34ed27a9c" providerId="LiveId" clId="{9D7D069F-846A-40CD-8AE5-56535864C328}" dt="2024-05-13T14:22:08.959" v="232" actId="20577"/>
          <ac:spMkLst>
            <pc:docMk/>
            <pc:sldMk cId="1582213798" sldId="35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4.362" v="385"/>
        <pc:sldMkLst>
          <pc:docMk/>
          <pc:sldMk cId="3154684633" sldId="358"/>
        </pc:sldMkLst>
        <pc:spChg chg="mod">
          <ac:chgData name="Raul Matsushita" userId="de7c31d34ed27a9c" providerId="LiveId" clId="{9D7D069F-846A-40CD-8AE5-56535864C328}" dt="2024-05-13T14:27:24.362" v="385"/>
          <ac:spMkLst>
            <pc:docMk/>
            <pc:sldMk cId="3154684633" sldId="35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2:51" v="247" actId="20577"/>
          <ac:spMkLst>
            <pc:docMk/>
            <pc:sldMk cId="3154684633" sldId="35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6.539" v="386"/>
        <pc:sldMkLst>
          <pc:docMk/>
          <pc:sldMk cId="2809834469" sldId="359"/>
        </pc:sldMkLst>
        <pc:spChg chg="mod">
          <ac:chgData name="Raul Matsushita" userId="de7c31d34ed27a9c" providerId="LiveId" clId="{9D7D069F-846A-40CD-8AE5-56535864C328}" dt="2024-05-13T14:27:26.539" v="386"/>
          <ac:spMkLst>
            <pc:docMk/>
            <pc:sldMk cId="2809834469" sldId="35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3:35.274" v="263" actId="20577"/>
          <ac:spMkLst>
            <pc:docMk/>
            <pc:sldMk cId="2809834469" sldId="359"/>
            <ac:spMk id="9" creationId="{5112AB1B-7B77-D4ED-B3CB-29FC1ABE0820}"/>
          </ac:spMkLst>
        </pc:spChg>
      </pc:sldChg>
      <pc:sldChg chg="modSp add">
        <pc:chgData name="Raul Matsushita" userId="de7c31d34ed27a9c" providerId="LiveId" clId="{9D7D069F-846A-40CD-8AE5-56535864C328}" dt="2024-05-13T14:24:25.634" v="275" actId="20577"/>
        <pc:sldMkLst>
          <pc:docMk/>
          <pc:sldMk cId="930857368" sldId="360"/>
        </pc:sldMkLst>
        <pc:spChg chg="mod">
          <ac:chgData name="Raul Matsushita" userId="de7c31d34ed27a9c" providerId="LiveId" clId="{9D7D069F-846A-40CD-8AE5-56535864C328}" dt="2024-05-13T14:24:25.634" v="275" actId="20577"/>
          <ac:spMkLst>
            <pc:docMk/>
            <pc:sldMk cId="930857368" sldId="360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9.078" v="387"/>
        <pc:sldMkLst>
          <pc:docMk/>
          <pc:sldMk cId="1854509777" sldId="361"/>
        </pc:sldMkLst>
        <pc:spChg chg="mod">
          <ac:chgData name="Raul Matsushita" userId="de7c31d34ed27a9c" providerId="LiveId" clId="{9D7D069F-846A-40CD-8AE5-56535864C328}" dt="2024-05-13T14:27:29.078" v="387"/>
          <ac:spMkLst>
            <pc:docMk/>
            <pc:sldMk cId="1854509777" sldId="36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34.203" v="353" actId="20577"/>
          <ac:spMkLst>
            <pc:docMk/>
            <pc:sldMk cId="1854509777" sldId="361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31.172" v="388"/>
        <pc:sldMkLst>
          <pc:docMk/>
          <pc:sldMk cId="2323236245" sldId="362"/>
        </pc:sldMkLst>
        <pc:spChg chg="mod">
          <ac:chgData name="Raul Matsushita" userId="de7c31d34ed27a9c" providerId="LiveId" clId="{9D7D069F-846A-40CD-8AE5-56535864C328}" dt="2024-05-13T14:27:31.172" v="388"/>
          <ac:spMkLst>
            <pc:docMk/>
            <pc:sldMk cId="2323236245" sldId="362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57.582" v="356" actId="207"/>
          <ac:spMkLst>
            <pc:docMk/>
            <pc:sldMk cId="2323236245" sldId="362"/>
            <ac:spMk id="8" creationId="{B0295B13-14E1-7810-75CB-216752FC1835}"/>
          </ac:spMkLst>
        </pc:spChg>
        <pc:spChg chg="mod">
          <ac:chgData name="Raul Matsushita" userId="de7c31d34ed27a9c" providerId="LiveId" clId="{9D7D069F-846A-40CD-8AE5-56535864C328}" dt="2024-05-13T14:25:54.335" v="355" actId="207"/>
          <ac:spMkLst>
            <pc:docMk/>
            <pc:sldMk cId="2323236245" sldId="362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6:23.738" v="639" actId="207"/>
        <pc:sldMkLst>
          <pc:docMk/>
          <pc:sldMk cId="2387713322" sldId="363"/>
        </pc:sldMkLst>
        <pc:spChg chg="mod">
          <ac:chgData name="Raul Matsushita" userId="de7c31d34ed27a9c" providerId="LiveId" clId="{9D7D069F-846A-40CD-8AE5-56535864C328}" dt="2024-05-13T14:36:23.738" v="639" actId="207"/>
          <ac:spMkLst>
            <pc:docMk/>
            <pc:sldMk cId="2387713322" sldId="363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6:16.418" v="375" actId="20577"/>
          <ac:spMkLst>
            <pc:docMk/>
            <pc:sldMk cId="2387713322" sldId="363"/>
            <ac:spMk id="9" creationId="{5112AB1B-7B77-D4ED-B3CB-29FC1ABE0820}"/>
          </ac:spMkLst>
        </pc:spChg>
      </pc:sldChg>
      <pc:sldChg chg="addSp delSp modSp add mod">
        <pc:chgData name="Raul Matsushita" userId="de7c31d34ed27a9c" providerId="LiveId" clId="{9D7D069F-846A-40CD-8AE5-56535864C328}" dt="2024-05-13T14:31:29.058" v="488" actId="255"/>
        <pc:sldMkLst>
          <pc:docMk/>
          <pc:sldMk cId="2336451977" sldId="364"/>
        </pc:sldMkLst>
        <pc:spChg chg="mod">
          <ac:chgData name="Raul Matsushita" userId="de7c31d34ed27a9c" providerId="LiveId" clId="{9D7D069F-846A-40CD-8AE5-56535864C328}" dt="2024-05-13T14:28:45.231" v="437" actId="20577"/>
          <ac:spMkLst>
            <pc:docMk/>
            <pc:sldMk cId="2336451977" sldId="364"/>
            <ac:spMk id="7" creationId="{4ED62E8B-AEF4-C762-2125-5F27DBA6341F}"/>
          </ac:spMkLst>
        </pc:spChg>
        <pc:spChg chg="del">
          <ac:chgData name="Raul Matsushita" userId="de7c31d34ed27a9c" providerId="LiveId" clId="{9D7D069F-846A-40CD-8AE5-56535864C328}" dt="2024-05-13T14:29:02.568" v="438" actId="478"/>
          <ac:spMkLst>
            <pc:docMk/>
            <pc:sldMk cId="2336451977" sldId="364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31:29.058" v="488" actId="255"/>
          <ac:spMkLst>
            <pc:docMk/>
            <pc:sldMk cId="2336451977" sldId="364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03.498" v="493" actId="20577"/>
        <pc:sldMkLst>
          <pc:docMk/>
          <pc:sldMk cId="1445301140" sldId="365"/>
        </pc:sldMkLst>
        <pc:spChg chg="mod">
          <ac:chgData name="Raul Matsushita" userId="de7c31d34ed27a9c" providerId="LiveId" clId="{9D7D069F-846A-40CD-8AE5-56535864C328}" dt="2024-05-13T14:32:03.498" v="493" actId="20577"/>
          <ac:spMkLst>
            <pc:docMk/>
            <pc:sldMk cId="1445301140" sldId="365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59.941" v="532" actId="20577"/>
        <pc:sldMkLst>
          <pc:docMk/>
          <pc:sldMk cId="3654698119" sldId="366"/>
        </pc:sldMkLst>
        <pc:spChg chg="mod">
          <ac:chgData name="Raul Matsushita" userId="de7c31d34ed27a9c" providerId="LiveId" clId="{9D7D069F-846A-40CD-8AE5-56535864C328}" dt="2024-05-13T14:32:59.941" v="532" actId="20577"/>
          <ac:spMkLst>
            <pc:docMk/>
            <pc:sldMk cId="3654698119" sldId="366"/>
            <ac:spMk id="10" creationId="{3C908D38-7FB6-69F2-D270-8C81BA26D861}"/>
          </ac:spMkLst>
        </pc:spChg>
      </pc:sldChg>
      <pc:sldChg chg="modSp add mod ord">
        <pc:chgData name="Raul Matsushita" userId="de7c31d34ed27a9c" providerId="LiveId" clId="{9D7D069F-846A-40CD-8AE5-56535864C328}" dt="2024-05-13T14:37:12.937" v="643" actId="20577"/>
        <pc:sldMkLst>
          <pc:docMk/>
          <pc:sldMk cId="3418225817" sldId="367"/>
        </pc:sldMkLst>
        <pc:spChg chg="mod">
          <ac:chgData name="Raul Matsushita" userId="de7c31d34ed27a9c" providerId="LiveId" clId="{9D7D069F-846A-40CD-8AE5-56535864C328}" dt="2024-05-13T14:37:12.937" v="643" actId="20577"/>
          <ac:spMkLst>
            <pc:docMk/>
            <pc:sldMk cId="3418225817" sldId="367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3:37.138" v="546" actId="20577"/>
          <ac:spMkLst>
            <pc:docMk/>
            <pc:sldMk cId="3418225817" sldId="36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5.259" v="644" actId="20577"/>
        <pc:sldMkLst>
          <pc:docMk/>
          <pc:sldMk cId="2978855974" sldId="368"/>
        </pc:sldMkLst>
        <pc:spChg chg="mod">
          <ac:chgData name="Raul Matsushita" userId="de7c31d34ed27a9c" providerId="LiveId" clId="{9D7D069F-846A-40CD-8AE5-56535864C328}" dt="2024-05-13T14:37:15.259" v="644" actId="20577"/>
          <ac:spMkLst>
            <pc:docMk/>
            <pc:sldMk cId="2978855974" sldId="36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4:13.685" v="556" actId="20577"/>
          <ac:spMkLst>
            <pc:docMk/>
            <pc:sldMk cId="2978855974" sldId="36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9.033" v="645" actId="20577"/>
        <pc:sldMkLst>
          <pc:docMk/>
          <pc:sldMk cId="1024075110" sldId="369"/>
        </pc:sldMkLst>
        <pc:spChg chg="mod">
          <ac:chgData name="Raul Matsushita" userId="de7c31d34ed27a9c" providerId="LiveId" clId="{9D7D069F-846A-40CD-8AE5-56535864C328}" dt="2024-05-13T14:37:19.033" v="645" actId="20577"/>
          <ac:spMkLst>
            <pc:docMk/>
            <pc:sldMk cId="1024075110" sldId="36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7:01.212" v="642" actId="255"/>
          <ac:spMkLst>
            <pc:docMk/>
            <pc:sldMk cId="1024075110" sldId="369"/>
            <ac:spMk id="8" creationId="{B0295B13-14E1-7810-75CB-216752FC1835}"/>
          </ac:spMkLst>
        </pc:spChg>
      </pc:sldChg>
      <pc:sldChg chg="addSp modSp add mod">
        <pc:chgData name="Raul Matsushita" userId="de7c31d34ed27a9c" providerId="LiveId" clId="{9D7D069F-846A-40CD-8AE5-56535864C328}" dt="2024-05-13T14:38:55.777" v="658" actId="1076"/>
        <pc:sldMkLst>
          <pc:docMk/>
          <pc:sldMk cId="3662476811" sldId="370"/>
        </pc:sldMkLst>
        <pc:cxnChg chg="add mod">
          <ac:chgData name="Raul Matsushita" userId="de7c31d34ed27a9c" providerId="LiveId" clId="{9D7D069F-846A-40CD-8AE5-56535864C328}" dt="2024-05-13T14:38:55.777" v="658" actId="1076"/>
          <ac:cxnSpMkLst>
            <pc:docMk/>
            <pc:sldMk cId="3662476811" sldId="370"/>
            <ac:cxnSpMk id="11" creationId="{61B4784E-076C-29E1-6E93-CFD640A92F4A}"/>
          </ac:cxnSpMkLst>
        </pc:cxnChg>
        <pc:cxnChg chg="add mod">
          <ac:chgData name="Raul Matsushita" userId="de7c31d34ed27a9c" providerId="LiveId" clId="{9D7D069F-846A-40CD-8AE5-56535864C328}" dt="2024-05-13T14:38:29.156" v="656" actId="14100"/>
          <ac:cxnSpMkLst>
            <pc:docMk/>
            <pc:sldMk cId="3662476811" sldId="370"/>
            <ac:cxnSpMk id="12" creationId="{1B1CCF22-5B24-A5C9-3A47-BFAD9D44CB89}"/>
          </ac:cxnSpMkLst>
        </pc:cxnChg>
      </pc:sldChg>
      <pc:sldChg chg="addSp delSp modSp add mod">
        <pc:chgData name="Raul Matsushita" userId="de7c31d34ed27a9c" providerId="LiveId" clId="{9D7D069F-846A-40CD-8AE5-56535864C328}" dt="2024-05-13T14:44:58.558" v="697" actId="767"/>
        <pc:sldMkLst>
          <pc:docMk/>
          <pc:sldMk cId="181503336" sldId="371"/>
        </pc:sldMkLst>
        <pc:spChg chg="mod">
          <ac:chgData name="Raul Matsushita" userId="de7c31d34ed27a9c" providerId="LiveId" clId="{9D7D069F-846A-40CD-8AE5-56535864C328}" dt="2024-05-13T14:44:33.337" v="695" actId="20577"/>
          <ac:spMkLst>
            <pc:docMk/>
            <pc:sldMk cId="181503336" sldId="37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43:13.634" v="675" actId="1076"/>
          <ac:spMkLst>
            <pc:docMk/>
            <pc:sldMk cId="181503336" sldId="371"/>
            <ac:spMk id="8" creationId="{B0295B13-14E1-7810-75CB-216752FC1835}"/>
          </ac:spMkLst>
        </pc:spChg>
        <pc:spChg chg="del">
          <ac:chgData name="Raul Matsushita" userId="de7c31d34ed27a9c" providerId="LiveId" clId="{9D7D069F-846A-40CD-8AE5-56535864C328}" dt="2024-05-13T14:43:16.579" v="676" actId="478"/>
          <ac:spMkLst>
            <pc:docMk/>
            <pc:sldMk cId="181503336" sldId="371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44:58.558" v="697" actId="767"/>
          <ac:spMkLst>
            <pc:docMk/>
            <pc:sldMk cId="181503336" sldId="371"/>
            <ac:spMk id="10" creationId="{8BE469D9-F88D-9D43-71D1-731304911B99}"/>
          </ac:spMkLst>
        </pc:spChg>
        <pc:cxnChg chg="del">
          <ac:chgData name="Raul Matsushita" userId="de7c31d34ed27a9c" providerId="LiveId" clId="{9D7D069F-846A-40CD-8AE5-56535864C328}" dt="2024-05-13T14:43:01.175" v="668" actId="478"/>
          <ac:cxnSpMkLst>
            <pc:docMk/>
            <pc:sldMk cId="181503336" sldId="371"/>
            <ac:cxnSpMk id="11" creationId="{61B4784E-076C-29E1-6E93-CFD640A92F4A}"/>
          </ac:cxnSpMkLst>
        </pc:cxnChg>
        <pc:cxnChg chg="del">
          <ac:chgData name="Raul Matsushita" userId="de7c31d34ed27a9c" providerId="LiveId" clId="{9D7D069F-846A-40CD-8AE5-56535864C328}" dt="2024-05-13T14:43:02.454" v="669" actId="478"/>
          <ac:cxnSpMkLst>
            <pc:docMk/>
            <pc:sldMk cId="181503336" sldId="371"/>
            <ac:cxnSpMk id="12" creationId="{1B1CCF22-5B24-A5C9-3A47-BFAD9D44CB89}"/>
          </ac:cxnSpMkLst>
        </pc:cxnChg>
      </pc:sldChg>
      <pc:sldChg chg="addSp modSp add mod">
        <pc:chgData name="Raul Matsushita" userId="de7c31d34ed27a9c" providerId="LiveId" clId="{9D7D069F-846A-40CD-8AE5-56535864C328}" dt="2024-05-13T14:48:11.793" v="1091" actId="1076"/>
        <pc:sldMkLst>
          <pc:docMk/>
          <pc:sldMk cId="1289529815" sldId="372"/>
        </pc:sldMkLst>
        <pc:spChg chg="add mod">
          <ac:chgData name="Raul Matsushita" userId="de7c31d34ed27a9c" providerId="LiveId" clId="{9D7D069F-846A-40CD-8AE5-56535864C328}" dt="2024-05-13T14:48:11.793" v="1091" actId="1076"/>
          <ac:spMkLst>
            <pc:docMk/>
            <pc:sldMk cId="1289529815" sldId="372"/>
            <ac:spMk id="9" creationId="{3E4FF4CC-4A25-ACF0-9530-A6B2F1DA84EA}"/>
          </ac:spMkLst>
        </pc:spChg>
      </pc:sldChg>
      <pc:sldChg chg="modSp add mod">
        <pc:chgData name="Raul Matsushita" userId="de7c31d34ed27a9c" providerId="LiveId" clId="{9D7D069F-846A-40CD-8AE5-56535864C328}" dt="2024-05-13T14:49:42.344" v="1093" actId="14826"/>
        <pc:sldMkLst>
          <pc:docMk/>
          <pc:sldMk cId="2349434312" sldId="373"/>
        </pc:sldMkLst>
        <pc:picChg chg="mod">
          <ac:chgData name="Raul Matsushita" userId="de7c31d34ed27a9c" providerId="LiveId" clId="{9D7D069F-846A-40CD-8AE5-56535864C328}" dt="2024-05-13T14:49:42.344" v="1093" actId="14826"/>
          <ac:picMkLst>
            <pc:docMk/>
            <pc:sldMk cId="2349434312" sldId="373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50:14.719" v="1097" actId="14861"/>
        <pc:sldMkLst>
          <pc:docMk/>
          <pc:sldMk cId="3365980675" sldId="374"/>
        </pc:sldMkLst>
        <pc:spChg chg="add mod">
          <ac:chgData name="Raul Matsushita" userId="de7c31d34ed27a9c" providerId="LiveId" clId="{9D7D069F-846A-40CD-8AE5-56535864C328}" dt="2024-05-13T14:50:14.719" v="1097" actId="14861"/>
          <ac:spMkLst>
            <pc:docMk/>
            <pc:sldMk cId="3365980675" sldId="374"/>
            <ac:spMk id="7" creationId="{5D68AF05-9ED3-48FC-62B4-03792EB28DAB}"/>
          </ac:spMkLst>
        </pc:spChg>
      </pc:sldChg>
      <pc:sldChg chg="addSp modSp add mod">
        <pc:chgData name="Raul Matsushita" userId="de7c31d34ed27a9c" providerId="LiveId" clId="{9D7D069F-846A-40CD-8AE5-56535864C328}" dt="2024-05-13T14:53:01.231" v="1368" actId="20577"/>
        <pc:sldMkLst>
          <pc:docMk/>
          <pc:sldMk cId="1145662706" sldId="375"/>
        </pc:sldMkLst>
        <pc:spChg chg="add mod">
          <ac:chgData name="Raul Matsushita" userId="de7c31d34ed27a9c" providerId="LiveId" clId="{9D7D069F-846A-40CD-8AE5-56535864C328}" dt="2024-05-13T14:53:01.231" v="1368" actId="20577"/>
          <ac:spMkLst>
            <pc:docMk/>
            <pc:sldMk cId="1145662706" sldId="375"/>
            <ac:spMk id="8" creationId="{4E29A432-B046-19B7-7DB6-1995B21A7022}"/>
          </ac:spMkLst>
        </pc:spChg>
      </pc:sldChg>
      <pc:sldChg chg="modSp add mod ord">
        <pc:chgData name="Raul Matsushita" userId="de7c31d34ed27a9c" providerId="LiveId" clId="{9D7D069F-846A-40CD-8AE5-56535864C328}" dt="2024-05-13T14:57:04.900" v="1376" actId="1076"/>
        <pc:sldMkLst>
          <pc:docMk/>
          <pc:sldMk cId="3831836800" sldId="376"/>
        </pc:sldMkLst>
        <pc:picChg chg="mod">
          <ac:chgData name="Raul Matsushita" userId="de7c31d34ed27a9c" providerId="LiveId" clId="{9D7D069F-846A-40CD-8AE5-56535864C328}" dt="2024-05-13T14:57:04.900" v="1376" actId="1076"/>
          <ac:picMkLst>
            <pc:docMk/>
            <pc:sldMk cId="3831836800" sldId="376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9D7D069F-846A-40CD-8AE5-56535864C328}" dt="2024-05-13T14:57:56.677" v="1381" actId="1076"/>
        <pc:sldMkLst>
          <pc:docMk/>
          <pc:sldMk cId="373547767" sldId="377"/>
        </pc:sldMkLst>
        <pc:picChg chg="add mod">
          <ac:chgData name="Raul Matsushita" userId="de7c31d34ed27a9c" providerId="LiveId" clId="{9D7D069F-846A-40CD-8AE5-56535864C328}" dt="2024-05-13T14:57:56.677" v="1381" actId="1076"/>
          <ac:picMkLst>
            <pc:docMk/>
            <pc:sldMk cId="373547767" sldId="377"/>
            <ac:picMk id="8" creationId="{E023F1CF-549A-09DD-8FE0-1C46051E967D}"/>
          </ac:picMkLst>
        </pc:picChg>
        <pc:picChg chg="del">
          <ac:chgData name="Raul Matsushita" userId="de7c31d34ed27a9c" providerId="LiveId" clId="{9D7D069F-846A-40CD-8AE5-56535864C328}" dt="2024-05-13T14:57:50.120" v="1378" actId="478"/>
          <ac:picMkLst>
            <pc:docMk/>
            <pc:sldMk cId="373547767" sldId="37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9D7D069F-846A-40CD-8AE5-56535864C328}" dt="2024-05-13T14:58:21.252" v="1384" actId="14826"/>
        <pc:sldMkLst>
          <pc:docMk/>
          <pc:sldMk cId="1589735272" sldId="378"/>
        </pc:sldMkLst>
        <pc:picChg chg="mod">
          <ac:chgData name="Raul Matsushita" userId="de7c31d34ed27a9c" providerId="LiveId" clId="{9D7D069F-846A-40CD-8AE5-56535864C328}" dt="2024-05-13T14:58:21.252" v="1384" actId="14826"/>
          <ac:picMkLst>
            <pc:docMk/>
            <pc:sldMk cId="1589735272" sldId="378"/>
            <ac:picMk id="8" creationId="{E023F1CF-549A-09DD-8FE0-1C46051E967D}"/>
          </ac:picMkLst>
        </pc:picChg>
      </pc:sldChg>
      <pc:sldChg chg="add del">
        <pc:chgData name="Raul Matsushita" userId="de7c31d34ed27a9c" providerId="LiveId" clId="{9D7D069F-846A-40CD-8AE5-56535864C328}" dt="2024-05-13T15:01:02.711" v="1388" actId="47"/>
        <pc:sldMkLst>
          <pc:docMk/>
          <pc:sldMk cId="2033931583" sldId="379"/>
        </pc:sldMkLst>
      </pc:sldChg>
      <pc:sldChg chg="addSp modSp add mod">
        <pc:chgData name="Raul Matsushita" userId="de7c31d34ed27a9c" providerId="LiveId" clId="{9D7D069F-846A-40CD-8AE5-56535864C328}" dt="2024-05-13T15:07:12.157" v="1401" actId="1076"/>
        <pc:sldMkLst>
          <pc:docMk/>
          <pc:sldMk cId="3907970514" sldId="380"/>
        </pc:sldMkLst>
        <pc:picChg chg="mod">
          <ac:chgData name="Raul Matsushita" userId="de7c31d34ed27a9c" providerId="LiveId" clId="{9D7D069F-846A-40CD-8AE5-56535864C328}" dt="2024-05-13T15:03:12.091" v="1392" actId="1076"/>
          <ac:picMkLst>
            <pc:docMk/>
            <pc:sldMk cId="3907970514" sldId="380"/>
            <ac:picMk id="8" creationId="{E023F1CF-549A-09DD-8FE0-1C46051E967D}"/>
          </ac:picMkLst>
        </pc:picChg>
        <pc:picChg chg="add mod">
          <ac:chgData name="Raul Matsushita" userId="de7c31d34ed27a9c" providerId="LiveId" clId="{9D7D069F-846A-40CD-8AE5-56535864C328}" dt="2024-05-13T15:07:12.157" v="1401" actId="1076"/>
          <ac:picMkLst>
            <pc:docMk/>
            <pc:sldMk cId="3907970514" sldId="380"/>
            <ac:picMk id="9" creationId="{C034AF96-BE1E-53AE-72DA-5202CDF0028C}"/>
          </ac:picMkLst>
        </pc:picChg>
      </pc:sldChg>
      <pc:sldChg chg="add">
        <pc:chgData name="Raul Matsushita" userId="de7c31d34ed27a9c" providerId="LiveId" clId="{9D7D069F-846A-40CD-8AE5-56535864C328}" dt="2024-05-13T15:01:09.762" v="1389" actId="2890"/>
        <pc:sldMkLst>
          <pc:docMk/>
          <pc:sldMk cId="1621830741" sldId="381"/>
        </pc:sldMkLst>
      </pc:sldChg>
      <pc:sldChg chg="add">
        <pc:chgData name="Raul Matsushita" userId="de7c31d34ed27a9c" providerId="LiveId" clId="{9D7D069F-846A-40CD-8AE5-56535864C328}" dt="2024-05-13T15:03:06.056" v="1390" actId="2890"/>
        <pc:sldMkLst>
          <pc:docMk/>
          <pc:sldMk cId="2029251543" sldId="382"/>
        </pc:sldMkLst>
      </pc:sldChg>
      <pc:sldChg chg="addSp modSp add mod">
        <pc:chgData name="Raul Matsushita" userId="de7c31d34ed27a9c" providerId="LiveId" clId="{9D7D069F-846A-40CD-8AE5-56535864C328}" dt="2024-05-13T15:07:13.544" v="1402"/>
        <pc:sldMkLst>
          <pc:docMk/>
          <pc:sldMk cId="36497042" sldId="383"/>
        </pc:sldMkLst>
        <pc:picChg chg="add mod">
          <ac:chgData name="Raul Matsushita" userId="de7c31d34ed27a9c" providerId="LiveId" clId="{9D7D069F-846A-40CD-8AE5-56535864C328}" dt="2024-05-13T15:07:13.544" v="1402"/>
          <ac:picMkLst>
            <pc:docMk/>
            <pc:sldMk cId="36497042" sldId="383"/>
            <ac:picMk id="7" creationId="{9546598E-6E0E-846D-9F59-C4C2561AD592}"/>
          </ac:picMkLst>
        </pc:picChg>
        <pc:picChg chg="mod">
          <ac:chgData name="Raul Matsushita" userId="de7c31d34ed27a9c" providerId="LiveId" clId="{9D7D069F-846A-40CD-8AE5-56535864C328}" dt="2024-05-13T15:05:43.524" v="1394" actId="14826"/>
          <ac:picMkLst>
            <pc:docMk/>
            <pc:sldMk cId="36497042" sldId="383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07:53.044" v="1404" actId="14826"/>
        <pc:sldMkLst>
          <pc:docMk/>
          <pc:sldMk cId="3016376466" sldId="384"/>
        </pc:sldMkLst>
        <pc:picChg chg="mod">
          <ac:chgData name="Raul Matsushita" userId="de7c31d34ed27a9c" providerId="LiveId" clId="{9D7D069F-846A-40CD-8AE5-56535864C328}" dt="2024-05-13T15:07:53.044" v="1404" actId="14826"/>
          <ac:picMkLst>
            <pc:docMk/>
            <pc:sldMk cId="3016376466" sldId="384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0:20.116" v="1574" actId="20577"/>
        <pc:sldMkLst>
          <pc:docMk/>
          <pc:sldMk cId="190125337" sldId="385"/>
        </pc:sldMkLst>
        <pc:spChg chg="mod">
          <ac:chgData name="Raul Matsushita" userId="de7c31d34ed27a9c" providerId="LiveId" clId="{9D7D069F-846A-40CD-8AE5-56535864C328}" dt="2024-05-13T15:10:20.116" v="1574" actId="20577"/>
          <ac:spMkLst>
            <pc:docMk/>
            <pc:sldMk cId="190125337" sldId="385"/>
            <ac:spMk id="7" creationId="{4ED62E8B-AEF4-C762-2125-5F27DBA6341F}"/>
          </ac:spMkLst>
        </pc:spChg>
      </pc:sldChg>
      <pc:sldChg chg="modSp add mod ord">
        <pc:chgData name="Raul Matsushita" userId="de7c31d34ed27a9c" providerId="LiveId" clId="{9D7D069F-846A-40CD-8AE5-56535864C328}" dt="2024-05-13T15:11:46.567" v="1578" actId="14826"/>
        <pc:sldMkLst>
          <pc:docMk/>
          <pc:sldMk cId="2283452164" sldId="386"/>
        </pc:sldMkLst>
        <pc:picChg chg="mod">
          <ac:chgData name="Raul Matsushita" userId="de7c31d34ed27a9c" providerId="LiveId" clId="{9D7D069F-846A-40CD-8AE5-56535864C328}" dt="2024-05-13T15:11:46.567" v="1578" actId="14826"/>
          <ac:picMkLst>
            <pc:docMk/>
            <pc:sldMk cId="2283452164" sldId="386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2:24.781" v="1580" actId="14826"/>
        <pc:sldMkLst>
          <pc:docMk/>
          <pc:sldMk cId="3099640966" sldId="387"/>
        </pc:sldMkLst>
        <pc:picChg chg="mod">
          <ac:chgData name="Raul Matsushita" userId="de7c31d34ed27a9c" providerId="LiveId" clId="{9D7D069F-846A-40CD-8AE5-56535864C328}" dt="2024-05-13T15:12:24.781" v="1580" actId="14826"/>
          <ac:picMkLst>
            <pc:docMk/>
            <pc:sldMk cId="3099640966" sldId="387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3:23.616" v="1584" actId="14100"/>
        <pc:sldMkLst>
          <pc:docMk/>
          <pc:sldMk cId="1595516874" sldId="388"/>
        </pc:sldMkLst>
        <pc:picChg chg="mod">
          <ac:chgData name="Raul Matsushita" userId="de7c31d34ed27a9c" providerId="LiveId" clId="{9D7D069F-846A-40CD-8AE5-56535864C328}" dt="2024-05-13T15:13:23.616" v="1584" actId="14100"/>
          <ac:picMkLst>
            <pc:docMk/>
            <pc:sldMk cId="1595516874" sldId="388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3:45.521" v="1588" actId="14826"/>
        <pc:sldMkLst>
          <pc:docMk/>
          <pc:sldMk cId="607884657" sldId="389"/>
        </pc:sldMkLst>
        <pc:picChg chg="mod">
          <ac:chgData name="Raul Matsushita" userId="de7c31d34ed27a9c" providerId="LiveId" clId="{9D7D069F-846A-40CD-8AE5-56535864C328}" dt="2024-05-13T15:13:45.521" v="1588" actId="14826"/>
          <ac:picMkLst>
            <pc:docMk/>
            <pc:sldMk cId="607884657" sldId="389"/>
            <ac:picMk id="8" creationId="{E023F1CF-549A-09DD-8FE0-1C46051E967D}"/>
          </ac:picMkLst>
        </pc:picChg>
      </pc:sldChg>
      <pc:sldChg chg="addSp delSp modSp add mod">
        <pc:chgData name="Raul Matsushita" userId="de7c31d34ed27a9c" providerId="LiveId" clId="{9D7D069F-846A-40CD-8AE5-56535864C328}" dt="2024-05-13T15:16:19.875" v="1602" actId="478"/>
        <pc:sldMkLst>
          <pc:docMk/>
          <pc:sldMk cId="3835490743" sldId="390"/>
        </pc:sldMkLst>
        <pc:picChg chg="mod">
          <ac:chgData name="Raul Matsushita" userId="de7c31d34ed27a9c" providerId="LiveId" clId="{9D7D069F-846A-40CD-8AE5-56535864C328}" dt="2024-05-13T15:16:18.195" v="1601" actId="14826"/>
          <ac:picMkLst>
            <pc:docMk/>
            <pc:sldMk cId="3835490743" sldId="390"/>
            <ac:picMk id="8" creationId="{E023F1CF-549A-09DD-8FE0-1C46051E967D}"/>
          </ac:picMkLst>
        </pc:picChg>
        <pc:picChg chg="add del mod">
          <ac:chgData name="Raul Matsushita" userId="de7c31d34ed27a9c" providerId="LiveId" clId="{9D7D069F-846A-40CD-8AE5-56535864C328}" dt="2024-05-13T15:16:19.875" v="1602" actId="478"/>
          <ac:picMkLst>
            <pc:docMk/>
            <pc:sldMk cId="3835490743" sldId="390"/>
            <ac:picMk id="9" creationId="{5E1F78D1-AC13-842C-97DC-A5E5D9E2C7E8}"/>
          </ac:picMkLst>
        </pc:picChg>
      </pc:sldChg>
      <pc:sldChg chg="modSp add mod">
        <pc:chgData name="Raul Matsushita" userId="de7c31d34ed27a9c" providerId="LiveId" clId="{9D7D069F-846A-40CD-8AE5-56535864C328}" dt="2024-05-13T15:16:44.335" v="1605" actId="14826"/>
        <pc:sldMkLst>
          <pc:docMk/>
          <pc:sldMk cId="3313146133" sldId="391"/>
        </pc:sldMkLst>
        <pc:picChg chg="mod">
          <ac:chgData name="Raul Matsushita" userId="de7c31d34ed27a9c" providerId="LiveId" clId="{9D7D069F-846A-40CD-8AE5-56535864C328}" dt="2024-05-13T15:16:44.335" v="1605" actId="14826"/>
          <ac:picMkLst>
            <pc:docMk/>
            <pc:sldMk cId="3313146133" sldId="391"/>
            <ac:picMk id="8" creationId="{E023F1CF-549A-09DD-8FE0-1C46051E967D}"/>
          </ac:picMkLst>
        </pc:picChg>
      </pc:sldChg>
      <pc:sldChg chg="addSp modSp add mod">
        <pc:chgData name="Raul Matsushita" userId="de7c31d34ed27a9c" providerId="LiveId" clId="{9D7D069F-846A-40CD-8AE5-56535864C328}" dt="2024-05-13T15:17:36.714" v="1622" actId="1038"/>
        <pc:sldMkLst>
          <pc:docMk/>
          <pc:sldMk cId="1815727185" sldId="392"/>
        </pc:sldMkLst>
        <pc:spChg chg="add mod">
          <ac:chgData name="Raul Matsushita" userId="de7c31d34ed27a9c" providerId="LiveId" clId="{9D7D069F-846A-40CD-8AE5-56535864C328}" dt="2024-05-13T15:17:17.972" v="1611" actId="14100"/>
          <ac:spMkLst>
            <pc:docMk/>
            <pc:sldMk cId="1815727185" sldId="392"/>
            <ac:spMk id="7" creationId="{2B315CCF-D86E-BE5D-BC15-2461ED0E1694}"/>
          </ac:spMkLst>
        </pc:spChg>
        <pc:spChg chg="add mod">
          <ac:chgData name="Raul Matsushita" userId="de7c31d34ed27a9c" providerId="LiveId" clId="{9D7D069F-846A-40CD-8AE5-56535864C328}" dt="2024-05-13T15:17:36.714" v="1622" actId="1038"/>
          <ac:spMkLst>
            <pc:docMk/>
            <pc:sldMk cId="1815727185" sldId="392"/>
            <ac:spMk id="9" creationId="{2A3809AD-F560-7AB3-2805-DB5EBBEDE6EC}"/>
          </ac:spMkLst>
        </pc:spChg>
      </pc:sldChg>
      <pc:sldChg chg="addSp modSp add mod">
        <pc:chgData name="Raul Matsushita" userId="de7c31d34ed27a9c" providerId="LiveId" clId="{9D7D069F-846A-40CD-8AE5-56535864C328}" dt="2024-05-13T15:20:30.184" v="1798" actId="1076"/>
        <pc:sldMkLst>
          <pc:docMk/>
          <pc:sldMk cId="4264755430" sldId="393"/>
        </pc:sldMkLst>
        <pc:spChg chg="add mod">
          <ac:chgData name="Raul Matsushita" userId="de7c31d34ed27a9c" providerId="LiveId" clId="{9D7D069F-846A-40CD-8AE5-56535864C328}" dt="2024-05-13T15:20:30.184" v="1798" actId="1076"/>
          <ac:spMkLst>
            <pc:docMk/>
            <pc:sldMk cId="4264755430" sldId="393"/>
            <ac:spMk id="10" creationId="{E8F6B1F8-F442-0FE6-0612-55793D9CC34C}"/>
          </ac:spMkLst>
        </pc:spChg>
      </pc:sld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4-15T12:37:43.886" v="4455" actId="20578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 ord">
        <pc:chgData name="Raul Matsushita" userId="de7c31d34ed27a9c" providerId="LiveId" clId="{9A6F78BC-7A4E-49E7-BA90-F7BF8A67A6A6}" dt="2024-04-15T12:37:43.886" v="4455" actId="20578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2B52F8DD-C6B7-44AB-BEE8-797FEA457195}"/>
    <pc:docChg chg="undo custSel addSld delSld modSld sldOrd">
      <pc:chgData name="Raul Matsushita" userId="de7c31d34ed27a9c" providerId="LiveId" clId="{2B52F8DD-C6B7-44AB-BEE8-797FEA457195}" dt="2024-05-14T23:35:05.858" v="442" actId="47"/>
      <pc:docMkLst>
        <pc:docMk/>
      </pc:docMkLst>
      <pc:sldChg chg="modSp mod">
        <pc:chgData name="Raul Matsushita" userId="de7c31d34ed27a9c" providerId="LiveId" clId="{2B52F8DD-C6B7-44AB-BEE8-797FEA457195}" dt="2024-05-14T21:06:24.964" v="1" actId="20577"/>
        <pc:sldMkLst>
          <pc:docMk/>
          <pc:sldMk cId="2586058810" sldId="256"/>
        </pc:sldMkLst>
        <pc:spChg chg="mod">
          <ac:chgData name="Raul Matsushita" userId="de7c31d34ed27a9c" providerId="LiveId" clId="{2B52F8DD-C6B7-44AB-BEE8-797FEA457195}" dt="2024-05-14T21:06:24.964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2B52F8DD-C6B7-44AB-BEE8-797FEA457195}" dt="2024-05-14T21:18:26.420" v="136" actId="14100"/>
        <pc:sldMkLst>
          <pc:docMk/>
          <pc:sldMk cId="3012727841" sldId="269"/>
        </pc:sldMkLst>
        <pc:spChg chg="mod">
          <ac:chgData name="Raul Matsushita" userId="de7c31d34ed27a9c" providerId="LiveId" clId="{2B52F8DD-C6B7-44AB-BEE8-797FEA457195}" dt="2024-05-14T21:08:09.200" v="8" actId="20577"/>
          <ac:spMkLst>
            <pc:docMk/>
            <pc:sldMk cId="3012727841" sldId="269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12:13.831" v="113" actId="255"/>
          <ac:spMkLst>
            <pc:docMk/>
            <pc:sldMk cId="3012727841" sldId="269"/>
            <ac:spMk id="7" creationId="{85E0F60C-D330-D814-4B48-13AB719C96A5}"/>
          </ac:spMkLst>
        </pc:spChg>
        <pc:spChg chg="add mod">
          <ac:chgData name="Raul Matsushita" userId="de7c31d34ed27a9c" providerId="LiveId" clId="{2B52F8DD-C6B7-44AB-BEE8-797FEA457195}" dt="2024-05-14T21:18:26.420" v="136" actId="14100"/>
          <ac:spMkLst>
            <pc:docMk/>
            <pc:sldMk cId="3012727841" sldId="269"/>
            <ac:spMk id="8" creationId="{FCFAF88C-33B9-DEBE-C448-6BB0D7B9C67C}"/>
          </ac:spMkLst>
        </pc:spChg>
        <pc:picChg chg="mod">
          <ac:chgData name="Raul Matsushita" userId="de7c31d34ed27a9c" providerId="LiveId" clId="{2B52F8DD-C6B7-44AB-BEE8-797FEA457195}" dt="2024-05-14T21:10:36.551" v="12" actId="1076"/>
          <ac:picMkLst>
            <pc:docMk/>
            <pc:sldMk cId="3012727841" sldId="269"/>
            <ac:picMk id="9" creationId="{F657ED6E-9F8F-56DC-A232-EA3AF7A7BCE2}"/>
          </ac:picMkLst>
        </pc:picChg>
        <pc:picChg chg="del">
          <ac:chgData name="Raul Matsushita" userId="de7c31d34ed27a9c" providerId="LiveId" clId="{2B52F8DD-C6B7-44AB-BEE8-797FEA457195}" dt="2024-05-14T21:08:28.450" v="9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97219920" sldId="351"/>
        </pc:sldMkLst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2425297248" sldId="35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47087922" sldId="353"/>
        </pc:sldMkLst>
      </pc:sldChg>
      <pc:sldChg chg="modSp mod">
        <pc:chgData name="Raul Matsushita" userId="de7c31d34ed27a9c" providerId="LiveId" clId="{2B52F8DD-C6B7-44AB-BEE8-797FEA457195}" dt="2024-05-14T23:33:37.245" v="436" actId="1076"/>
        <pc:sldMkLst>
          <pc:docMk/>
          <pc:sldMk cId="855157489" sldId="354"/>
        </pc:sldMkLst>
        <pc:picChg chg="mod">
          <ac:chgData name="Raul Matsushita" userId="de7c31d34ed27a9c" providerId="LiveId" clId="{2B52F8DD-C6B7-44AB-BEE8-797FEA457195}" dt="2024-05-14T23:33:37.245" v="436" actId="1076"/>
          <ac:picMkLst>
            <pc:docMk/>
            <pc:sldMk cId="855157489" sldId="354"/>
            <ac:picMk id="9" creationId="{F657ED6E-9F8F-56DC-A232-EA3AF7A7BCE2}"/>
          </ac:picMkLst>
        </pc:picChg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236585066" sldId="35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65957268" sldId="35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154684633" sldId="35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809834469" sldId="35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930857368" sldId="36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54509777" sldId="36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23236245" sldId="36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87713322" sldId="36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36451977" sldId="36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445301140" sldId="36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54698119" sldId="36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418225817" sldId="36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978855974" sldId="36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024075110" sldId="36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62476811" sldId="37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1503336" sldId="37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289529815" sldId="37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49434312" sldId="37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365980675" sldId="37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145662706" sldId="37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831836800" sldId="37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73547767" sldId="37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89735272" sldId="37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907970514" sldId="38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621830741" sldId="38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029251543" sldId="38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497042" sldId="38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16376466" sldId="38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0125337" sldId="38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283452164" sldId="38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99640966" sldId="38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95516874" sldId="388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607884657" sldId="389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835490743" sldId="390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313146133" sldId="391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1815727185" sldId="392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4264755430" sldId="393"/>
        </pc:sldMkLst>
      </pc:sldChg>
      <pc:sldChg chg="modSp add mod">
        <pc:chgData name="Raul Matsushita" userId="de7c31d34ed27a9c" providerId="LiveId" clId="{2B52F8DD-C6B7-44AB-BEE8-797FEA457195}" dt="2024-05-14T21:14:57.824" v="126" actId="1076"/>
        <pc:sldMkLst>
          <pc:docMk/>
          <pc:sldMk cId="2580437318" sldId="394"/>
        </pc:sldMkLst>
        <pc:picChg chg="mod">
          <ac:chgData name="Raul Matsushita" userId="de7c31d34ed27a9c" providerId="LiveId" clId="{2B52F8DD-C6B7-44AB-BEE8-797FEA457195}" dt="2024-05-14T21:14:57.824" v="126" actId="1076"/>
          <ac:picMkLst>
            <pc:docMk/>
            <pc:sldMk cId="2580437318" sldId="39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17:10.538" v="130" actId="14100"/>
        <pc:sldMkLst>
          <pc:docMk/>
          <pc:sldMk cId="3421154305" sldId="395"/>
        </pc:sldMkLst>
        <pc:picChg chg="mod">
          <ac:chgData name="Raul Matsushita" userId="de7c31d34ed27a9c" providerId="LiveId" clId="{2B52F8DD-C6B7-44AB-BEE8-797FEA457195}" dt="2024-05-14T21:17:10.538" v="130" actId="14100"/>
          <ac:picMkLst>
            <pc:docMk/>
            <pc:sldMk cId="3421154305" sldId="39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22:59.186" v="167" actId="1076"/>
        <pc:sldMkLst>
          <pc:docMk/>
          <pc:sldMk cId="729379542" sldId="396"/>
        </pc:sldMkLst>
        <pc:spChg chg="mod">
          <ac:chgData name="Raul Matsushita" userId="de7c31d34ed27a9c" providerId="LiveId" clId="{2B52F8DD-C6B7-44AB-BEE8-797FEA457195}" dt="2024-05-14T21:22:46.806" v="159" actId="34135"/>
          <ac:spMkLst>
            <pc:docMk/>
            <pc:sldMk cId="729379542" sldId="396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22:59.186" v="167" actId="1076"/>
          <ac:spMkLst>
            <pc:docMk/>
            <pc:sldMk cId="729379542" sldId="396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1:18:58.031" v="138" actId="14826"/>
          <ac:picMkLst>
            <pc:docMk/>
            <pc:sldMk cId="729379542" sldId="39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4:24.491" v="169" actId="14826"/>
        <pc:sldMkLst>
          <pc:docMk/>
          <pc:sldMk cId="687067622" sldId="397"/>
        </pc:sldMkLst>
        <pc:picChg chg="mod">
          <ac:chgData name="Raul Matsushita" userId="de7c31d34ed27a9c" providerId="LiveId" clId="{2B52F8DD-C6B7-44AB-BEE8-797FEA457195}" dt="2024-05-14T21:24:24.491" v="169" actId="14826"/>
          <ac:picMkLst>
            <pc:docMk/>
            <pc:sldMk cId="687067622" sldId="39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5:46.838" v="172" actId="14826"/>
        <pc:sldMkLst>
          <pc:docMk/>
          <pc:sldMk cId="2590041466" sldId="398"/>
        </pc:sldMkLst>
        <pc:picChg chg="mod">
          <ac:chgData name="Raul Matsushita" userId="de7c31d34ed27a9c" providerId="LiveId" clId="{2B52F8DD-C6B7-44AB-BEE8-797FEA457195}" dt="2024-05-14T21:25:46.838" v="172" actId="14826"/>
          <ac:picMkLst>
            <pc:docMk/>
            <pc:sldMk cId="2590041466" sldId="39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7:07.906" v="174" actId="14826"/>
        <pc:sldMkLst>
          <pc:docMk/>
          <pc:sldMk cId="1790227488" sldId="399"/>
        </pc:sldMkLst>
        <pc:picChg chg="mod">
          <ac:chgData name="Raul Matsushita" userId="de7c31d34ed27a9c" providerId="LiveId" clId="{2B52F8DD-C6B7-44AB-BEE8-797FEA457195}" dt="2024-05-14T21:27:07.906" v="174" actId="14826"/>
          <ac:picMkLst>
            <pc:docMk/>
            <pc:sldMk cId="1790227488" sldId="39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8:43.004" v="178" actId="14826"/>
        <pc:sldMkLst>
          <pc:docMk/>
          <pc:sldMk cId="1576155188" sldId="400"/>
        </pc:sldMkLst>
        <pc:picChg chg="mod">
          <ac:chgData name="Raul Matsushita" userId="de7c31d34ed27a9c" providerId="LiveId" clId="{2B52F8DD-C6B7-44AB-BEE8-797FEA457195}" dt="2024-05-14T21:28:43.004" v="178" actId="14826"/>
          <ac:picMkLst>
            <pc:docMk/>
            <pc:sldMk cId="1576155188" sldId="400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9:40.470" v="182" actId="14100"/>
        <pc:sldMkLst>
          <pc:docMk/>
          <pc:sldMk cId="2563772777" sldId="401"/>
        </pc:sldMkLst>
        <pc:picChg chg="mod">
          <ac:chgData name="Raul Matsushita" userId="de7c31d34ed27a9c" providerId="LiveId" clId="{2B52F8DD-C6B7-44AB-BEE8-797FEA457195}" dt="2024-05-14T21:29:40.470" v="182" actId="14100"/>
          <ac:picMkLst>
            <pc:docMk/>
            <pc:sldMk cId="2563772777" sldId="401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1:38.381" v="188" actId="14826"/>
        <pc:sldMkLst>
          <pc:docMk/>
          <pc:sldMk cId="1156382027" sldId="402"/>
        </pc:sldMkLst>
        <pc:picChg chg="mod">
          <ac:chgData name="Raul Matsushita" userId="de7c31d34ed27a9c" providerId="LiveId" clId="{2B52F8DD-C6B7-44AB-BEE8-797FEA457195}" dt="2024-05-14T21:31:38.381" v="188" actId="14826"/>
          <ac:picMkLst>
            <pc:docMk/>
            <pc:sldMk cId="1156382027" sldId="402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0:37.420" v="187" actId="14826"/>
        <pc:sldMkLst>
          <pc:docMk/>
          <pc:sldMk cId="1953838893" sldId="403"/>
        </pc:sldMkLst>
        <pc:picChg chg="mod">
          <ac:chgData name="Raul Matsushita" userId="de7c31d34ed27a9c" providerId="LiveId" clId="{2B52F8DD-C6B7-44AB-BEE8-797FEA457195}" dt="2024-05-14T21:30:37.420" v="187" actId="14826"/>
          <ac:picMkLst>
            <pc:docMk/>
            <pc:sldMk cId="1953838893" sldId="40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7:40.969" v="290"/>
        <pc:sldMkLst>
          <pc:docMk/>
          <pc:sldMk cId="177808532" sldId="404"/>
        </pc:sldMkLst>
        <pc:picChg chg="mod">
          <ac:chgData name="Raul Matsushita" userId="de7c31d34ed27a9c" providerId="LiveId" clId="{2B52F8DD-C6B7-44AB-BEE8-797FEA457195}" dt="2024-05-14T21:37:09.092" v="283" actId="14826"/>
          <ac:picMkLst>
            <pc:docMk/>
            <pc:sldMk cId="177808532" sldId="40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4:04.182" v="194" actId="1076"/>
        <pc:sldMkLst>
          <pc:docMk/>
          <pc:sldMk cId="101711346" sldId="405"/>
        </pc:sldMkLst>
        <pc:picChg chg="mod">
          <ac:chgData name="Raul Matsushita" userId="de7c31d34ed27a9c" providerId="LiveId" clId="{2B52F8DD-C6B7-44AB-BEE8-797FEA457195}" dt="2024-05-14T21:34:04.182" v="194" actId="1076"/>
          <ac:picMkLst>
            <pc:docMk/>
            <pc:sldMk cId="101711346" sldId="40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35:19.421" v="279" actId="20577"/>
        <pc:sldMkLst>
          <pc:docMk/>
          <pc:sldMk cId="1642434156" sldId="406"/>
        </pc:sldMkLst>
        <pc:spChg chg="add mod">
          <ac:chgData name="Raul Matsushita" userId="de7c31d34ed27a9c" providerId="LiveId" clId="{2B52F8DD-C6B7-44AB-BEE8-797FEA457195}" dt="2024-05-14T21:35:19.421" v="279" actId="20577"/>
          <ac:spMkLst>
            <pc:docMk/>
            <pc:sldMk cId="1642434156" sldId="406"/>
            <ac:spMk id="8" creationId="{7087AAC2-DCE7-22BA-D46A-34B8ED8C432D}"/>
          </ac:spMkLst>
        </pc:spChg>
        <pc:picChg chg="mod">
          <ac:chgData name="Raul Matsushita" userId="de7c31d34ed27a9c" providerId="LiveId" clId="{2B52F8DD-C6B7-44AB-BEE8-797FEA457195}" dt="2024-05-14T21:34:29.967" v="196" actId="14826"/>
          <ac:picMkLst>
            <pc:docMk/>
            <pc:sldMk cId="1642434156" sldId="406"/>
            <ac:picMk id="9" creationId="{F657ED6E-9F8F-56DC-A232-EA3AF7A7BCE2}"/>
          </ac:picMkLst>
        </pc:picChg>
      </pc:sldChg>
      <pc:sldChg chg="add ord">
        <pc:chgData name="Raul Matsushita" userId="de7c31d34ed27a9c" providerId="LiveId" clId="{2B52F8DD-C6B7-44AB-BEE8-797FEA457195}" dt="2024-05-14T21:38:13.484" v="292"/>
        <pc:sldMkLst>
          <pc:docMk/>
          <pc:sldMk cId="401141681" sldId="407"/>
        </pc:sldMkLst>
      </pc:sldChg>
      <pc:sldChg chg="modSp add mod ord">
        <pc:chgData name="Raul Matsushita" userId="de7c31d34ed27a9c" providerId="LiveId" clId="{2B52F8DD-C6B7-44AB-BEE8-797FEA457195}" dt="2024-05-14T21:38:53.019" v="293" actId="14826"/>
        <pc:sldMkLst>
          <pc:docMk/>
          <pc:sldMk cId="3247019655" sldId="408"/>
        </pc:sldMkLst>
        <pc:picChg chg="mod">
          <ac:chgData name="Raul Matsushita" userId="de7c31d34ed27a9c" providerId="LiveId" clId="{2B52F8DD-C6B7-44AB-BEE8-797FEA457195}" dt="2024-05-14T21:38:53.019" v="293" actId="14826"/>
          <ac:picMkLst>
            <pc:docMk/>
            <pc:sldMk cId="3247019655" sldId="40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9:37.643" v="295" actId="14826"/>
        <pc:sldMkLst>
          <pc:docMk/>
          <pc:sldMk cId="2745773225" sldId="409"/>
        </pc:sldMkLst>
        <pc:picChg chg="mod">
          <ac:chgData name="Raul Matsushita" userId="de7c31d34ed27a9c" providerId="LiveId" clId="{2B52F8DD-C6B7-44AB-BEE8-797FEA457195}" dt="2024-05-14T21:39:37.643" v="295" actId="14826"/>
          <ac:picMkLst>
            <pc:docMk/>
            <pc:sldMk cId="2745773225" sldId="40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40:10.645" v="297" actId="14826"/>
        <pc:sldMkLst>
          <pc:docMk/>
          <pc:sldMk cId="1754164030" sldId="410"/>
        </pc:sldMkLst>
        <pc:picChg chg="mod">
          <ac:chgData name="Raul Matsushita" userId="de7c31d34ed27a9c" providerId="LiveId" clId="{2B52F8DD-C6B7-44AB-BEE8-797FEA457195}" dt="2024-05-14T21:40:10.645" v="297" actId="14826"/>
          <ac:picMkLst>
            <pc:docMk/>
            <pc:sldMk cId="1754164030" sldId="410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03:19.876" v="343" actId="14826"/>
        <pc:sldMkLst>
          <pc:docMk/>
          <pc:sldMk cId="2745387297" sldId="411"/>
        </pc:sldMkLst>
        <pc:spChg chg="del">
          <ac:chgData name="Raul Matsushita" userId="de7c31d34ed27a9c" providerId="LiveId" clId="{2B52F8DD-C6B7-44AB-BEE8-797FEA457195}" dt="2024-05-14T21:42:48.618" v="306" actId="478"/>
          <ac:spMkLst>
            <pc:docMk/>
            <pc:sldMk cId="2745387297" sldId="411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03:19.876" v="343" actId="14826"/>
          <ac:picMkLst>
            <pc:docMk/>
            <pc:sldMk cId="2745387297" sldId="411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58:27.630" v="368" actId="1076"/>
        <pc:sldMkLst>
          <pc:docMk/>
          <pc:sldMk cId="712276523" sldId="412"/>
        </pc:sldMkLst>
        <pc:spChg chg="del">
          <ac:chgData name="Raul Matsushita" userId="de7c31d34ed27a9c" providerId="LiveId" clId="{2B52F8DD-C6B7-44AB-BEE8-797FEA457195}" dt="2024-05-14T21:42:39.256" v="305" actId="478"/>
          <ac:spMkLst>
            <pc:docMk/>
            <pc:sldMk cId="712276523" sldId="412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58:27.630" v="368" actId="1076"/>
          <ac:picMkLst>
            <pc:docMk/>
            <pc:sldMk cId="712276523" sldId="412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2:26:49.705" v="357" actId="2696"/>
        <pc:sldMkLst>
          <pc:docMk/>
          <pc:sldMk cId="4252479983" sldId="413"/>
        </pc:sldMkLst>
        <pc:picChg chg="mod">
          <ac:chgData name="Raul Matsushita" userId="de7c31d34ed27a9c" providerId="LiveId" clId="{2B52F8DD-C6B7-44AB-BEE8-797FEA457195}" dt="2024-05-14T22:26:35.080" v="355" actId="14826"/>
          <ac:picMkLst>
            <pc:docMk/>
            <pc:sldMk cId="4252479983" sldId="413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2B52F8DD-C6B7-44AB-BEE8-797FEA457195}" dt="2024-05-14T23:04:27.318" v="370" actId="1076"/>
        <pc:sldMkLst>
          <pc:docMk/>
          <pc:sldMk cId="2179057498" sldId="414"/>
        </pc:sldMkLst>
        <pc:spChg chg="add del mod">
          <ac:chgData name="Raul Matsushita" userId="de7c31d34ed27a9c" providerId="LiveId" clId="{2B52F8DD-C6B7-44AB-BEE8-797FEA457195}" dt="2024-05-14T22:27:04.996" v="359" actId="478"/>
          <ac:spMkLst>
            <pc:docMk/>
            <pc:sldMk cId="2179057498" sldId="414"/>
            <ac:spMk id="7" creationId="{D45C3E50-1DA7-7B67-5CCF-4AAEF1027902}"/>
          </ac:spMkLst>
        </pc:spChg>
        <pc:picChg chg="mod">
          <ac:chgData name="Raul Matsushita" userId="de7c31d34ed27a9c" providerId="LiveId" clId="{2B52F8DD-C6B7-44AB-BEE8-797FEA457195}" dt="2024-05-14T23:04:27.318" v="370" actId="1076"/>
          <ac:picMkLst>
            <pc:docMk/>
            <pc:sldMk cId="2179057498" sldId="414"/>
            <ac:picMk id="9" creationId="{F657ED6E-9F8F-56DC-A232-EA3AF7A7BCE2}"/>
          </ac:picMkLst>
        </pc:picChg>
      </pc:sldChg>
      <pc:sldChg chg="addSp delSp modSp add del mod ord">
        <pc:chgData name="Raul Matsushita" userId="de7c31d34ed27a9c" providerId="LiveId" clId="{2B52F8DD-C6B7-44AB-BEE8-797FEA457195}" dt="2024-05-14T23:28:04.585" v="417" actId="2696"/>
        <pc:sldMkLst>
          <pc:docMk/>
          <pc:sldMk cId="2351429766" sldId="415"/>
        </pc:sldMkLst>
        <pc:spChg chg="del">
          <ac:chgData name="Raul Matsushita" userId="de7c31d34ed27a9c" providerId="LiveId" clId="{2B52F8DD-C6B7-44AB-BEE8-797FEA457195}" dt="2024-05-14T21:50:21.513" v="326" actId="478"/>
          <ac:spMkLst>
            <pc:docMk/>
            <pc:sldMk cId="2351429766" sldId="415"/>
            <ac:spMk id="7" creationId="{D45C3E50-1DA7-7B67-5CCF-4AAEF1027902}"/>
          </ac:spMkLst>
        </pc:spChg>
        <pc:spChg chg="add del mod">
          <ac:chgData name="Raul Matsushita" userId="de7c31d34ed27a9c" providerId="LiveId" clId="{2B52F8DD-C6B7-44AB-BEE8-797FEA457195}" dt="2024-05-14T23:07:40.709" v="398" actId="478"/>
          <ac:spMkLst>
            <pc:docMk/>
            <pc:sldMk cId="2351429766" sldId="415"/>
            <ac:spMk id="8" creationId="{A016291D-4070-5658-0CF6-A3EC135DF994}"/>
          </ac:spMkLst>
        </pc:spChg>
        <pc:picChg chg="add del mod">
          <ac:chgData name="Raul Matsushita" userId="de7c31d34ed27a9c" providerId="LiveId" clId="{2B52F8DD-C6B7-44AB-BEE8-797FEA457195}" dt="2024-05-14T23:07:39.072" v="397" actId="478"/>
          <ac:picMkLst>
            <pc:docMk/>
            <pc:sldMk cId="2351429766" sldId="415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2B52F8DD-C6B7-44AB-BEE8-797FEA457195}" dt="2024-05-14T23:05:49.229" v="379" actId="14826"/>
        <pc:sldMkLst>
          <pc:docMk/>
          <pc:sldMk cId="1506518033" sldId="416"/>
        </pc:sldMkLst>
        <pc:spChg chg="del">
          <ac:chgData name="Raul Matsushita" userId="de7c31d34ed27a9c" providerId="LiveId" clId="{2B52F8DD-C6B7-44AB-BEE8-797FEA457195}" dt="2024-05-14T21:56:36.003" v="331" actId="478"/>
          <ac:spMkLst>
            <pc:docMk/>
            <pc:sldMk cId="1506518033" sldId="416"/>
            <ac:spMk id="8" creationId="{A016291D-4070-5658-0CF6-A3EC135DF994}"/>
          </ac:spMkLst>
        </pc:spChg>
        <pc:picChg chg="mod">
          <ac:chgData name="Raul Matsushita" userId="de7c31d34ed27a9c" providerId="LiveId" clId="{2B52F8DD-C6B7-44AB-BEE8-797FEA457195}" dt="2024-05-14T23:05:49.229" v="379" actId="14826"/>
          <ac:picMkLst>
            <pc:docMk/>
            <pc:sldMk cId="1506518033" sldId="4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28:01.742" v="416" actId="14826"/>
        <pc:sldMkLst>
          <pc:docMk/>
          <pc:sldMk cId="2823739395" sldId="417"/>
        </pc:sldMkLst>
        <pc:picChg chg="mod">
          <ac:chgData name="Raul Matsushita" userId="de7c31d34ed27a9c" providerId="LiveId" clId="{2B52F8DD-C6B7-44AB-BEE8-797FEA457195}" dt="2024-05-14T23:28:01.742" v="416" actId="14826"/>
          <ac:picMkLst>
            <pc:docMk/>
            <pc:sldMk cId="2823739395" sldId="41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29:12.140" v="421" actId="1076"/>
        <pc:sldMkLst>
          <pc:docMk/>
          <pc:sldMk cId="3011775828" sldId="418"/>
        </pc:sldMkLst>
        <pc:picChg chg="mod">
          <ac:chgData name="Raul Matsushita" userId="de7c31d34ed27a9c" providerId="LiveId" clId="{2B52F8DD-C6B7-44AB-BEE8-797FEA457195}" dt="2024-05-14T23:29:12.140" v="421" actId="1076"/>
          <ac:picMkLst>
            <pc:docMk/>
            <pc:sldMk cId="3011775828" sldId="418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3:05:12.037" v="378" actId="47"/>
        <pc:sldMkLst>
          <pc:docMk/>
          <pc:sldMk cId="3637974952" sldId="419"/>
        </pc:sldMkLst>
        <pc:picChg chg="mod">
          <ac:chgData name="Raul Matsushita" userId="de7c31d34ed27a9c" providerId="LiveId" clId="{2B52F8DD-C6B7-44AB-BEE8-797FEA457195}" dt="2024-05-14T23:04:36.106" v="372" actId="1076"/>
          <ac:picMkLst>
            <pc:docMk/>
            <pc:sldMk cId="3637974952" sldId="419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3:05:03.740" v="377" actId="14100"/>
        <pc:sldMkLst>
          <pc:docMk/>
          <pc:sldMk cId="3837822094" sldId="420"/>
        </pc:sldMkLst>
        <pc:spChg chg="add mod">
          <ac:chgData name="Raul Matsushita" userId="de7c31d34ed27a9c" providerId="LiveId" clId="{2B52F8DD-C6B7-44AB-BEE8-797FEA457195}" dt="2024-05-14T23:05:03.740" v="377" actId="14100"/>
          <ac:spMkLst>
            <pc:docMk/>
            <pc:sldMk cId="3837822094" sldId="420"/>
            <ac:spMk id="7" creationId="{B66F4A95-9419-1450-BE4E-48BFED1146B4}"/>
          </ac:spMkLst>
        </pc:spChg>
      </pc:sldChg>
      <pc:sldChg chg="addSp modSp add mod">
        <pc:chgData name="Raul Matsushita" userId="de7c31d34ed27a9c" providerId="LiveId" clId="{2B52F8DD-C6B7-44AB-BEE8-797FEA457195}" dt="2024-05-14T23:07:19.976" v="396" actId="1076"/>
        <pc:sldMkLst>
          <pc:docMk/>
          <pc:sldMk cId="3633980462" sldId="421"/>
        </pc:sldMkLst>
        <pc:picChg chg="mod">
          <ac:chgData name="Raul Matsushita" userId="de7c31d34ed27a9c" providerId="LiveId" clId="{2B52F8DD-C6B7-44AB-BEE8-797FEA457195}" dt="2024-05-14T23:06:40.184" v="384" actId="1076"/>
          <ac:picMkLst>
            <pc:docMk/>
            <pc:sldMk cId="3633980462" sldId="421"/>
            <ac:picMk id="9" creationId="{F657ED6E-9F8F-56DC-A232-EA3AF7A7BCE2}"/>
          </ac:picMkLst>
        </pc:picChg>
        <pc:cxnChg chg="add mod">
          <ac:chgData name="Raul Matsushita" userId="de7c31d34ed27a9c" providerId="LiveId" clId="{2B52F8DD-C6B7-44AB-BEE8-797FEA457195}" dt="2024-05-14T23:07:19.976" v="396" actId="1076"/>
          <ac:cxnSpMkLst>
            <pc:docMk/>
            <pc:sldMk cId="3633980462" sldId="421"/>
            <ac:cxnSpMk id="8" creationId="{14D576A5-25E5-7E7A-8ABC-1197C53CCF21}"/>
          </ac:cxnSpMkLst>
        </pc:cxnChg>
        <pc:cxnChg chg="add mod">
          <ac:chgData name="Raul Matsushita" userId="de7c31d34ed27a9c" providerId="LiveId" clId="{2B52F8DD-C6B7-44AB-BEE8-797FEA457195}" dt="2024-05-14T23:07:06.938" v="390" actId="1076"/>
          <ac:cxnSpMkLst>
            <pc:docMk/>
            <pc:sldMk cId="3633980462" sldId="421"/>
            <ac:cxnSpMk id="10" creationId="{FDBA7392-9EFA-6BAC-BF02-EE8E109F92B4}"/>
          </ac:cxnSpMkLst>
        </pc:cxnChg>
        <pc:cxnChg chg="add mod">
          <ac:chgData name="Raul Matsushita" userId="de7c31d34ed27a9c" providerId="LiveId" clId="{2B52F8DD-C6B7-44AB-BEE8-797FEA457195}" dt="2024-05-14T23:07:18.788" v="395" actId="1076"/>
          <ac:cxnSpMkLst>
            <pc:docMk/>
            <pc:sldMk cId="3633980462" sldId="421"/>
            <ac:cxnSpMk id="11" creationId="{B4282F48-CFD2-3C47-EB73-8B7A8DE297DE}"/>
          </ac:cxnSpMkLst>
        </pc:cxnChg>
        <pc:cxnChg chg="add mod">
          <ac:chgData name="Raul Matsushita" userId="de7c31d34ed27a9c" providerId="LiveId" clId="{2B52F8DD-C6B7-44AB-BEE8-797FEA457195}" dt="2024-05-14T23:07:14.632" v="393" actId="1076"/>
          <ac:cxnSpMkLst>
            <pc:docMk/>
            <pc:sldMk cId="3633980462" sldId="421"/>
            <ac:cxnSpMk id="12" creationId="{0CB02A0B-FB83-CC69-646C-47127A723D98}"/>
          </ac:cxnSpMkLst>
        </pc:cxnChg>
      </pc:sldChg>
      <pc:sldChg chg="delSp modSp add mod">
        <pc:chgData name="Raul Matsushita" userId="de7c31d34ed27a9c" providerId="LiveId" clId="{2B52F8DD-C6B7-44AB-BEE8-797FEA457195}" dt="2024-05-14T23:09:56.646" v="409" actId="478"/>
        <pc:sldMkLst>
          <pc:docMk/>
          <pc:sldMk cId="2893129864" sldId="422"/>
        </pc:sldMkLst>
        <pc:picChg chg="mod">
          <ac:chgData name="Raul Matsushita" userId="de7c31d34ed27a9c" providerId="LiveId" clId="{2B52F8DD-C6B7-44AB-BEE8-797FEA457195}" dt="2024-05-14T23:09:45.464" v="405" actId="14826"/>
          <ac:picMkLst>
            <pc:docMk/>
            <pc:sldMk cId="2893129864" sldId="422"/>
            <ac:picMk id="9" creationId="{F657ED6E-9F8F-56DC-A232-EA3AF7A7BCE2}"/>
          </ac:picMkLst>
        </pc:picChg>
        <pc:cxnChg chg="del">
          <ac:chgData name="Raul Matsushita" userId="de7c31d34ed27a9c" providerId="LiveId" clId="{2B52F8DD-C6B7-44AB-BEE8-797FEA457195}" dt="2024-05-14T23:09:51.704" v="406" actId="478"/>
          <ac:cxnSpMkLst>
            <pc:docMk/>
            <pc:sldMk cId="2893129864" sldId="422"/>
            <ac:cxnSpMk id="8" creationId="{14D576A5-25E5-7E7A-8ABC-1197C53CCF21}"/>
          </ac:cxnSpMkLst>
        </pc:cxnChg>
        <pc:cxnChg chg="del">
          <ac:chgData name="Raul Matsushita" userId="de7c31d34ed27a9c" providerId="LiveId" clId="{2B52F8DD-C6B7-44AB-BEE8-797FEA457195}" dt="2024-05-14T23:09:54.864" v="408" actId="478"/>
          <ac:cxnSpMkLst>
            <pc:docMk/>
            <pc:sldMk cId="2893129864" sldId="422"/>
            <ac:cxnSpMk id="10" creationId="{FDBA7392-9EFA-6BAC-BF02-EE8E109F92B4}"/>
          </ac:cxnSpMkLst>
        </pc:cxnChg>
        <pc:cxnChg chg="del">
          <ac:chgData name="Raul Matsushita" userId="de7c31d34ed27a9c" providerId="LiveId" clId="{2B52F8DD-C6B7-44AB-BEE8-797FEA457195}" dt="2024-05-14T23:09:53.260" v="407" actId="478"/>
          <ac:cxnSpMkLst>
            <pc:docMk/>
            <pc:sldMk cId="2893129864" sldId="422"/>
            <ac:cxnSpMk id="11" creationId="{B4282F48-CFD2-3C47-EB73-8B7A8DE297DE}"/>
          </ac:cxnSpMkLst>
        </pc:cxnChg>
        <pc:cxnChg chg="del">
          <ac:chgData name="Raul Matsushita" userId="de7c31d34ed27a9c" providerId="LiveId" clId="{2B52F8DD-C6B7-44AB-BEE8-797FEA457195}" dt="2024-05-14T23:09:56.646" v="409" actId="478"/>
          <ac:cxnSpMkLst>
            <pc:docMk/>
            <pc:sldMk cId="2893129864" sldId="422"/>
            <ac:cxnSpMk id="12" creationId="{0CB02A0B-FB83-CC69-646C-47127A723D98}"/>
          </ac:cxnSpMkLst>
        </pc:cxnChg>
      </pc:sldChg>
      <pc:sldChg chg="modSp add mod ord">
        <pc:chgData name="Raul Matsushita" userId="de7c31d34ed27a9c" providerId="LiveId" clId="{2B52F8DD-C6B7-44AB-BEE8-797FEA457195}" dt="2024-05-14T23:09:07.516" v="404" actId="14826"/>
        <pc:sldMkLst>
          <pc:docMk/>
          <pc:sldMk cId="2685372056" sldId="423"/>
        </pc:sldMkLst>
        <pc:picChg chg="mod">
          <ac:chgData name="Raul Matsushita" userId="de7c31d34ed27a9c" providerId="LiveId" clId="{2B52F8DD-C6B7-44AB-BEE8-797FEA457195}" dt="2024-05-14T23:09:07.516" v="404" actId="14826"/>
          <ac:picMkLst>
            <pc:docMk/>
            <pc:sldMk cId="2685372056" sldId="42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10:33.060" v="413" actId="14826"/>
        <pc:sldMkLst>
          <pc:docMk/>
          <pc:sldMk cId="1495753952" sldId="424"/>
        </pc:sldMkLst>
        <pc:picChg chg="mod">
          <ac:chgData name="Raul Matsushita" userId="de7c31d34ed27a9c" providerId="LiveId" clId="{2B52F8DD-C6B7-44AB-BEE8-797FEA457195}" dt="2024-05-14T23:10:33.060" v="413" actId="14826"/>
          <ac:picMkLst>
            <pc:docMk/>
            <pc:sldMk cId="1495753952" sldId="42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10:59.805" v="415" actId="14826"/>
        <pc:sldMkLst>
          <pc:docMk/>
          <pc:sldMk cId="3772126556" sldId="425"/>
        </pc:sldMkLst>
        <pc:picChg chg="mod">
          <ac:chgData name="Raul Matsushita" userId="de7c31d34ed27a9c" providerId="LiveId" clId="{2B52F8DD-C6B7-44AB-BEE8-797FEA457195}" dt="2024-05-14T23:10:59.805" v="415" actId="14826"/>
          <ac:picMkLst>
            <pc:docMk/>
            <pc:sldMk cId="3772126556" sldId="42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0:37.050" v="423" actId="14826"/>
        <pc:sldMkLst>
          <pc:docMk/>
          <pc:sldMk cId="1399583242" sldId="426"/>
        </pc:sldMkLst>
        <pc:picChg chg="mod">
          <ac:chgData name="Raul Matsushita" userId="de7c31d34ed27a9c" providerId="LiveId" clId="{2B52F8DD-C6B7-44AB-BEE8-797FEA457195}" dt="2024-05-14T23:30:37.050" v="423" actId="14826"/>
          <ac:picMkLst>
            <pc:docMk/>
            <pc:sldMk cId="1399583242" sldId="42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1:45.806" v="428" actId="14100"/>
        <pc:sldMkLst>
          <pc:docMk/>
          <pc:sldMk cId="850065632" sldId="427"/>
        </pc:sldMkLst>
        <pc:picChg chg="mod">
          <ac:chgData name="Raul Matsushita" userId="de7c31d34ed27a9c" providerId="LiveId" clId="{2B52F8DD-C6B7-44AB-BEE8-797FEA457195}" dt="2024-05-14T23:31:45.806" v="428" actId="14100"/>
          <ac:picMkLst>
            <pc:docMk/>
            <pc:sldMk cId="850065632" sldId="427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2:03.606" v="432" actId="14826"/>
        <pc:sldMkLst>
          <pc:docMk/>
          <pc:sldMk cId="1155145523" sldId="428"/>
        </pc:sldMkLst>
        <pc:picChg chg="mod">
          <ac:chgData name="Raul Matsushita" userId="de7c31d34ed27a9c" providerId="LiveId" clId="{2B52F8DD-C6B7-44AB-BEE8-797FEA457195}" dt="2024-05-14T23:32:03.606" v="432" actId="14826"/>
          <ac:picMkLst>
            <pc:docMk/>
            <pc:sldMk cId="1155145523" sldId="428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4:33.257" v="440" actId="14826"/>
        <pc:sldMkLst>
          <pc:docMk/>
          <pc:sldMk cId="2714366547" sldId="429"/>
        </pc:sldMkLst>
        <pc:picChg chg="mod">
          <ac:chgData name="Raul Matsushita" userId="de7c31d34ed27a9c" providerId="LiveId" clId="{2B52F8DD-C6B7-44AB-BEE8-797FEA457195}" dt="2024-05-14T23:34:33.257" v="440" actId="14826"/>
          <ac:picMkLst>
            <pc:docMk/>
            <pc:sldMk cId="2714366547" sldId="429"/>
            <ac:picMk id="9" creationId="{F657ED6E-9F8F-56DC-A232-EA3AF7A7BCE2}"/>
          </ac:picMkLst>
        </pc:pic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14/05/2024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14/05/2024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515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Aula 14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3219755"/>
            <a:ext cx="9238006" cy="12339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576155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8581" y="1414732"/>
            <a:ext cx="8049647" cy="48020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256377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3223315"/>
            <a:ext cx="9238006" cy="12268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953838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8581" y="1747642"/>
            <a:ext cx="8049647" cy="41362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156382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4927" y="1747642"/>
            <a:ext cx="7316955" cy="413626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40114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3" y="1237250"/>
            <a:ext cx="9701882" cy="51086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0171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4" y="1237250"/>
            <a:ext cx="9701880" cy="51086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87AAC2-DCE7-22BA-D46A-34B8ED8C432D}"/>
              </a:ext>
            </a:extLst>
          </p:cNvPr>
          <p:cNvSpPr txBox="1"/>
          <p:nvPr/>
        </p:nvSpPr>
        <p:spPr>
          <a:xfrm>
            <a:off x="2130726" y="1906438"/>
            <a:ext cx="2053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Perfil sazonal histórico com base em 150 anos de observação</a:t>
            </a:r>
          </a:p>
        </p:txBody>
      </p:sp>
    </p:spTree>
    <p:extLst>
      <p:ext uri="{BB962C8B-B14F-4D97-AF65-F5344CB8AC3E}">
        <p14:creationId xmlns:p14="http://schemas.microsoft.com/office/powerpoint/2010/main" val="1642434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8581" y="2408493"/>
            <a:ext cx="8049647" cy="281456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7780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4" y="1237250"/>
            <a:ext cx="9701880" cy="51086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324701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4" y="1237250"/>
            <a:ext cx="9701880" cy="51086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2745773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Aplicação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 (2009)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Aplicação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3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1237250"/>
            <a:ext cx="9701878" cy="51086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754164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2352958"/>
            <a:ext cx="9701878" cy="28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87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464" y="193257"/>
            <a:ext cx="10343072" cy="64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76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157967"/>
            <a:ext cx="7260288" cy="654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5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09800" y="157967"/>
            <a:ext cx="7260288" cy="654206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6F4A95-9419-1450-BE4E-48BFED1146B4}"/>
              </a:ext>
            </a:extLst>
          </p:cNvPr>
          <p:cNvSpPr/>
          <p:nvPr/>
        </p:nvSpPr>
        <p:spPr>
          <a:xfrm>
            <a:off x="1725282" y="2458528"/>
            <a:ext cx="6581956" cy="2199736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82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999" y="2609273"/>
            <a:ext cx="11073285" cy="8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18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2539" y="0"/>
            <a:ext cx="10946921" cy="6734790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4D576A5-25E5-7E7A-8ABC-1197C53CCF21}"/>
              </a:ext>
            </a:extLst>
          </p:cNvPr>
          <p:cNvCxnSpPr/>
          <p:nvPr/>
        </p:nvCxnSpPr>
        <p:spPr>
          <a:xfrm>
            <a:off x="457198" y="4287328"/>
            <a:ext cx="2855343" cy="60385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FDBA7392-9EFA-6BAC-BF02-EE8E109F92B4}"/>
              </a:ext>
            </a:extLst>
          </p:cNvPr>
          <p:cNvCxnSpPr/>
          <p:nvPr/>
        </p:nvCxnSpPr>
        <p:spPr>
          <a:xfrm>
            <a:off x="457199" y="5406529"/>
            <a:ext cx="2855343" cy="60385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4282F48-CFD2-3C47-EB73-8B7A8DE297DE}"/>
              </a:ext>
            </a:extLst>
          </p:cNvPr>
          <p:cNvCxnSpPr/>
          <p:nvPr/>
        </p:nvCxnSpPr>
        <p:spPr>
          <a:xfrm>
            <a:off x="457198" y="4567551"/>
            <a:ext cx="2855343" cy="60385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CB02A0B-FB83-CC69-646C-47127A723D98}"/>
              </a:ext>
            </a:extLst>
          </p:cNvPr>
          <p:cNvCxnSpPr/>
          <p:nvPr/>
        </p:nvCxnSpPr>
        <p:spPr>
          <a:xfrm>
            <a:off x="457199" y="5686752"/>
            <a:ext cx="2855343" cy="60385"/>
          </a:xfrm>
          <a:prstGeom prst="line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80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999" y="2637006"/>
            <a:ext cx="11073285" cy="7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2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3685" y="0"/>
            <a:ext cx="9964628" cy="6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29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1237250"/>
            <a:ext cx="9701878" cy="51086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49575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6215" y="1357332"/>
            <a:ext cx="3778911" cy="41433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E0F60C-D330-D814-4B48-13AB719C96A5}"/>
              </a:ext>
            </a:extLst>
          </p:cNvPr>
          <p:cNvSpPr txBox="1"/>
          <p:nvPr/>
        </p:nvSpPr>
        <p:spPr>
          <a:xfrm>
            <a:off x="5426015" y="2372264"/>
            <a:ext cx="6045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Dados em formato </a:t>
            </a:r>
            <a:r>
              <a:rPr lang="pt-BR" sz="2000" dirty="0" err="1"/>
              <a:t>csv</a:t>
            </a:r>
            <a:r>
              <a:rPr lang="pt-BR" sz="2000" dirty="0"/>
              <a:t> das temperaturas máximas diárias registradas na estação climática de Cheyenne Municipal </a:t>
            </a:r>
            <a:r>
              <a:rPr lang="pt-BR" sz="2000" dirty="0" err="1"/>
              <a:t>Airport</a:t>
            </a:r>
            <a:r>
              <a:rPr lang="pt-BR" sz="2000" dirty="0"/>
              <a:t>, EUA (1872-2021).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FAF88C-33B9-DEBE-C448-6BB0D7B9C67C}"/>
              </a:ext>
            </a:extLst>
          </p:cNvPr>
          <p:cNvSpPr txBox="1"/>
          <p:nvPr/>
        </p:nvSpPr>
        <p:spPr>
          <a:xfrm>
            <a:off x="956215" y="5674460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https://kilthub.cmu.edu/articles/dataset/Compiled_daily_temperature_and_precipitation_data_for_the_U_S_cities/7890488?file=32873933</a:t>
            </a:r>
          </a:p>
        </p:txBody>
      </p:sp>
    </p:spTree>
    <p:extLst>
      <p:ext uri="{BB962C8B-B14F-4D97-AF65-F5344CB8AC3E}">
        <p14:creationId xmlns:p14="http://schemas.microsoft.com/office/powerpoint/2010/main" val="301272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1237250"/>
            <a:ext cx="9701878" cy="51086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3772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0923" y="2490339"/>
            <a:ext cx="11073285" cy="20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3449" y="0"/>
            <a:ext cx="9765101" cy="677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75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3449" y="1591408"/>
            <a:ext cx="9765101" cy="35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83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1820174"/>
            <a:ext cx="12205295" cy="19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5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1237250"/>
            <a:ext cx="9701877" cy="51086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155145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090" y="1794869"/>
            <a:ext cx="8055110" cy="32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3195" y="1237250"/>
            <a:ext cx="9701877" cy="510864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271436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8144" y="1380137"/>
            <a:ext cx="7082408" cy="483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9071" y="1404525"/>
            <a:ext cx="9618453" cy="48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54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3" y="1404525"/>
            <a:ext cx="9238008" cy="48643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72937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3" y="1404525"/>
            <a:ext cx="9238008" cy="486438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687067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1404525"/>
            <a:ext cx="9238006" cy="486438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259004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evolução da Temperatura Máxima Média Mensal 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1496008"/>
            <a:ext cx="9238006" cy="46814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C2F6CC-F73E-4267-21EC-EC65E2F36AD8}"/>
              </a:ext>
            </a:extLst>
          </p:cNvPr>
          <p:cNvSpPr txBox="1"/>
          <p:nvPr/>
        </p:nvSpPr>
        <p:spPr>
          <a:xfrm>
            <a:off x="9661585" y="6268914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150 anos</a:t>
            </a:r>
          </a:p>
        </p:txBody>
      </p:sp>
    </p:spTree>
    <p:extLst>
      <p:ext uri="{BB962C8B-B14F-4D97-AF65-F5344CB8AC3E}">
        <p14:creationId xmlns:p14="http://schemas.microsoft.com/office/powerpoint/2010/main" val="1790227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1050</TotalTime>
  <Words>569</Words>
  <Application>Microsoft Office PowerPoint</Application>
  <PresentationFormat>Widescreen</PresentationFormat>
  <Paragraphs>211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CMBX12</vt:lpstr>
      <vt:lpstr>Tenorite</vt:lpstr>
      <vt:lpstr>Verdana</vt:lpstr>
      <vt:lpstr>Tema do Office</vt:lpstr>
      <vt:lpstr>Análise De Séries Temporais</vt:lpstr>
      <vt:lpstr>Aplicação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evolução da Temperatura Máxima Média Mensal </vt:lpstr>
      <vt:lpstr>Análise da evolução histórica do consumo elétrico de uma Residência</vt:lpstr>
      <vt:lpstr>evolução da Temperatura Máxima Média Mensal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2024-05-14T23:35:08Z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